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 id="2147483654" r:id="rId2"/>
    <p:sldMasterId id="2147483655" r:id="rId3"/>
    <p:sldMasterId id="2147483656" r:id="rId4"/>
    <p:sldMasterId id="2147483657" r:id="rId5"/>
  </p:sldMasterIdLst>
  <p:notesMasterIdLst>
    <p:notesMasterId r:id="rId2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2192000" cy="6858000"/>
  <p:notesSz cx="6858000" cy="9144000"/>
  <p:embeddedFontLst>
    <p:embeddedFont>
      <p:font typeface="Cambria" panose="02040503050406030204" pitchFamily="18" charset="0"/>
      <p:regular r:id="rId28"/>
      <p:bold r:id="rId29"/>
      <p:italic r:id="rId30"/>
      <p:boldItalic r:id="rId31"/>
    </p:embeddedFont>
    <p:embeddedFont>
      <p:font typeface="Century Schoolbook" panose="02040604050505020304" pitchFamily="18"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font" Target="fonts/font7.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5.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 Jid Ali" userId="173ac78e62b44b2b" providerId="LiveId" clId="{5ED01A47-C71E-411E-B342-6B9DCDA829C2}"/>
    <pc:docChg chg="modSld">
      <pc:chgData name="SA Jid Ali" userId="173ac78e62b44b2b" providerId="LiveId" clId="{5ED01A47-C71E-411E-B342-6B9DCDA829C2}" dt="2024-12-12T06:00:18.326" v="3" actId="20577"/>
      <pc:docMkLst>
        <pc:docMk/>
      </pc:docMkLst>
      <pc:sldChg chg="modSp mod">
        <pc:chgData name="SA Jid Ali" userId="173ac78e62b44b2b" providerId="LiveId" clId="{5ED01A47-C71E-411E-B342-6B9DCDA829C2}" dt="2024-12-12T06:00:18.326" v="3" actId="20577"/>
        <pc:sldMkLst>
          <pc:docMk/>
          <pc:sldMk cId="0" sldId="267"/>
        </pc:sldMkLst>
        <pc:spChg chg="mod">
          <ac:chgData name="SA Jid Ali" userId="173ac78e62b44b2b" providerId="LiveId" clId="{5ED01A47-C71E-411E-B342-6B9DCDA829C2}" dt="2024-12-12T06:00:18.326" v="3" actId="20577"/>
          <ac:spMkLst>
            <pc:docMk/>
            <pc:sldMk cId="0" sldId="267"/>
            <ac:spMk id="1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372840" cy="502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399200" y="0"/>
            <a:ext cx="3372840" cy="502560"/>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555480"/>
            <a:ext cx="3372840" cy="50256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12: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57" name="Google Shape;157;p12: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10</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13: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67" name="Google Shape;167;p13: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dd71094a7_0_8:notes"/>
          <p:cNvSpPr>
            <a:spLocks noGrp="1" noRot="1" noChangeAspect="1"/>
          </p:cNvSpPr>
          <p:nvPr>
            <p:ph type="sldImg" idx="2"/>
          </p:nvPr>
        </p:nvSpPr>
        <p:spPr>
          <a:xfrm>
            <a:off x="533400" y="763588"/>
            <a:ext cx="67056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1dd71094a7_0_8: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6" name="Google Shape;176;g31dd71094a7_0_8: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1d75c8a370_0_0:notes"/>
          <p:cNvSpPr>
            <a:spLocks noGrp="1" noRot="1" noChangeAspect="1"/>
          </p:cNvSpPr>
          <p:nvPr>
            <p:ph type="sldImg" idx="2"/>
          </p:nvPr>
        </p:nvSpPr>
        <p:spPr>
          <a:xfrm>
            <a:off x="533520" y="764280"/>
            <a:ext cx="6704700" cy="3771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1d75c8a370_0_0: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5" name="Google Shape;185;g31d75c8a370_0_0: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1dd71094a7_0_0:notes"/>
          <p:cNvSpPr>
            <a:spLocks noGrp="1" noRot="1" noChangeAspect="1"/>
          </p:cNvSpPr>
          <p:nvPr>
            <p:ph type="sldImg" idx="2"/>
          </p:nvPr>
        </p:nvSpPr>
        <p:spPr>
          <a:xfrm>
            <a:off x="533520" y="764280"/>
            <a:ext cx="6704700" cy="3771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1dd71094a7_0_0: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6" name="Google Shape;196;g31dd71094a7_0_0: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1dd71094a7_0_49:notes"/>
          <p:cNvSpPr>
            <a:spLocks noGrp="1" noRot="1" noChangeAspect="1"/>
          </p:cNvSpPr>
          <p:nvPr>
            <p:ph type="sldImg" idx="2"/>
          </p:nvPr>
        </p:nvSpPr>
        <p:spPr>
          <a:xfrm>
            <a:off x="533520" y="764280"/>
            <a:ext cx="6704700" cy="3771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1dd71094a7_0_49: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2" name="Google Shape;212;g31dd71094a7_0_49: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1dd71094a7_0_58:notes"/>
          <p:cNvSpPr>
            <a:spLocks noGrp="1" noRot="1" noChangeAspect="1"/>
          </p:cNvSpPr>
          <p:nvPr>
            <p:ph type="sldImg" idx="2"/>
          </p:nvPr>
        </p:nvSpPr>
        <p:spPr>
          <a:xfrm>
            <a:off x="533520" y="764280"/>
            <a:ext cx="6704700" cy="3771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1dd71094a7_0_58: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23" name="Google Shape;223;g31dd71094a7_0_58: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1dd71094a7_0_65:notes"/>
          <p:cNvSpPr>
            <a:spLocks noGrp="1" noRot="1" noChangeAspect="1"/>
          </p:cNvSpPr>
          <p:nvPr>
            <p:ph type="sldImg" idx="2"/>
          </p:nvPr>
        </p:nvSpPr>
        <p:spPr>
          <a:xfrm>
            <a:off x="533520" y="764280"/>
            <a:ext cx="6704700" cy="3771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1dd71094a7_0_65: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32" name="Google Shape;232;g31dd71094a7_0_65: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 name="Google Shape;240;p14: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41" name="Google Shape;241;p14: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strike="noStrike">
                <a:solidFill>
                  <a:srgbClr val="000000"/>
                </a:solidFill>
                <a:latin typeface="Times New Roman"/>
                <a:ea typeface="Times New Roman"/>
                <a:cs typeface="Times New Roman"/>
                <a:sym typeface="Times New Roman"/>
              </a:rPr>
              <a:t>18</a:t>
            </a:fld>
            <a:endParaRPr sz="14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9" name="Google Shape;249;p15: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 name="Google Shape;80;p2: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81" name="Google Shape;81;p2: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2</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p16: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259" name="Google Shape;259;p16: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strike="noStrike">
                <a:solidFill>
                  <a:srgbClr val="000000"/>
                </a:solidFill>
                <a:latin typeface="Times New Roman"/>
                <a:ea typeface="Times New Roman"/>
                <a:cs typeface="Times New Roman"/>
                <a:sym typeface="Times New Roman"/>
              </a:rPr>
              <a:t>20</a:t>
            </a:fld>
            <a:endParaRPr sz="1400" b="0"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67" name="Google Shape;267;p17: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 name="Google Shape;97;p4: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98" name="Google Shape;98;p4: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4</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 name="Google Shape;106;p7: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07" name="Google Shape;107;p7: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5</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 name="Google Shape;116;p8: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17" name="Google Shape;117;p8: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strike="noStrike" cap="none">
                <a:solidFill>
                  <a:srgbClr val="000000"/>
                </a:solidFill>
                <a:latin typeface="Times New Roman"/>
                <a:ea typeface="Times New Roman"/>
                <a:cs typeface="Times New Roman"/>
                <a:sym typeface="Times New Roman"/>
              </a:rPr>
              <a:t>6</a:t>
            </a:fld>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9: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27" name="Google Shape;127;p9: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Times New Roman"/>
              <a:buNone/>
            </a:pPr>
            <a:fld id="{00000000-1234-1234-1234-123412341234}" type="slidenum">
              <a:rPr lang="en-US" sz="1800" b="0" i="0" u="none" strike="noStrike" cap="none">
                <a:solidFill>
                  <a:srgbClr val="000000"/>
                </a:solidFill>
                <a:latin typeface="Times New Roman"/>
                <a:ea typeface="Times New Roman"/>
                <a:cs typeface="Times New Roman"/>
                <a:sym typeface="Times New Roman"/>
              </a:rPr>
              <a:t>7</a:t>
            </a:fld>
            <a:endParaRPr sz="18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p10: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37" name="Google Shape;137;p10: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8</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 name="Google Shape;146;p11:notes"/>
          <p:cNvSpPr txBox="1">
            <a:spLocks noGrp="1"/>
          </p:cNvSpPr>
          <p:nvPr>
            <p:ph type="body" idx="1"/>
          </p:nvPr>
        </p:nvSpPr>
        <p:spPr>
          <a:xfrm>
            <a:off x="685800" y="4400640"/>
            <a:ext cx="5485680" cy="3600000"/>
          </a:xfrm>
          <a:prstGeom prst="rect">
            <a:avLst/>
          </a:prstGeom>
          <a:noFill/>
          <a:ln>
            <a:noFill/>
          </a:ln>
        </p:spPr>
        <p:txBody>
          <a:bodyPr spcFirstLastPara="1" wrap="square" lIns="91425" tIns="45700" rIns="91425" bIns="45700" anchor="t" anchorCtr="0">
            <a:noAutofit/>
          </a:bodyPr>
          <a:lstStyle/>
          <a:p>
            <a:pPr marL="216000" lvl="0" indent="-216000" algn="l" rtl="0">
              <a:spcBef>
                <a:spcPts val="0"/>
              </a:spcBef>
              <a:spcAft>
                <a:spcPts val="0"/>
              </a:spcAft>
              <a:buClr>
                <a:schemeClr val="dk1"/>
              </a:buClr>
              <a:buSzPts val="1800"/>
              <a:buFont typeface="Arial"/>
              <a:buNone/>
            </a:pPr>
            <a:endParaRPr sz="1800" b="0" strike="noStrike">
              <a:solidFill>
                <a:srgbClr val="000000"/>
              </a:solidFill>
              <a:latin typeface="Arial"/>
              <a:ea typeface="Arial"/>
              <a:cs typeface="Arial"/>
              <a:sym typeface="Arial"/>
            </a:endParaRPr>
          </a:p>
        </p:txBody>
      </p:sp>
      <p:sp>
        <p:nvSpPr>
          <p:cNvPr id="147" name="Google Shape;147;p11:notes"/>
          <p:cNvSpPr txBox="1">
            <a:spLocks noGrp="1"/>
          </p:cNvSpPr>
          <p:nvPr>
            <p:ph type="sldNum" idx="12"/>
          </p:nvPr>
        </p:nvSpPr>
        <p:spPr>
          <a:xfrm>
            <a:off x="3884760" y="8685360"/>
            <a:ext cx="2971080" cy="45792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9</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1261800" y="365760"/>
            <a:ext cx="9691920" cy="13251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261800" y="1828800"/>
            <a:ext cx="8594640" cy="43506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9" name="Google Shape;19;p2"/>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lvl="0" indent="0" algn="ctr">
              <a:lnSpc>
                <a:spcPct val="100000"/>
              </a:lnSpc>
              <a:spcBef>
                <a:spcPts val="0"/>
              </a:spcBef>
              <a:buClr>
                <a:srgbClr val="A5A5A5"/>
              </a:buClr>
              <a:buSzPts val="3600"/>
              <a:buFont typeface="Century Schoolbook"/>
              <a:buNone/>
              <a:defRPr sz="3600" b="0" strike="noStrike">
                <a:solidFill>
                  <a:srgbClr val="A5A5A5"/>
                </a:solidFill>
                <a:latin typeface="Century Schoolbook"/>
                <a:ea typeface="Century Schoolbook"/>
                <a:cs typeface="Century Schoolbook"/>
                <a:sym typeface="Century Schoolbook"/>
              </a:defRPr>
            </a:lvl1pPr>
            <a:lvl2pPr marL="0" lvl="1" indent="0" algn="ctr">
              <a:lnSpc>
                <a:spcPct val="100000"/>
              </a:lnSpc>
              <a:spcBef>
                <a:spcPts val="0"/>
              </a:spcBef>
              <a:buClr>
                <a:srgbClr val="A5A5A5"/>
              </a:buClr>
              <a:buSzPts val="3600"/>
              <a:buFont typeface="Century Schoolbook"/>
              <a:buNone/>
              <a:defRPr sz="3600" b="0" strike="noStrike">
                <a:solidFill>
                  <a:srgbClr val="A5A5A5"/>
                </a:solidFill>
                <a:latin typeface="Century Schoolbook"/>
                <a:ea typeface="Century Schoolbook"/>
                <a:cs typeface="Century Schoolbook"/>
                <a:sym typeface="Century Schoolbook"/>
              </a:defRPr>
            </a:lvl2pPr>
            <a:lvl3pPr marL="0" lvl="2" indent="0" algn="ctr">
              <a:lnSpc>
                <a:spcPct val="100000"/>
              </a:lnSpc>
              <a:spcBef>
                <a:spcPts val="0"/>
              </a:spcBef>
              <a:buClr>
                <a:srgbClr val="A5A5A5"/>
              </a:buClr>
              <a:buSzPts val="3600"/>
              <a:buFont typeface="Century Schoolbook"/>
              <a:buNone/>
              <a:defRPr sz="3600" b="0" strike="noStrike">
                <a:solidFill>
                  <a:srgbClr val="A5A5A5"/>
                </a:solidFill>
                <a:latin typeface="Century Schoolbook"/>
                <a:ea typeface="Century Schoolbook"/>
                <a:cs typeface="Century Schoolbook"/>
                <a:sym typeface="Century Schoolbook"/>
              </a:defRPr>
            </a:lvl3pPr>
            <a:lvl4pPr marL="0" lvl="3" indent="0" algn="ctr">
              <a:lnSpc>
                <a:spcPct val="100000"/>
              </a:lnSpc>
              <a:spcBef>
                <a:spcPts val="0"/>
              </a:spcBef>
              <a:buClr>
                <a:srgbClr val="A5A5A5"/>
              </a:buClr>
              <a:buSzPts val="3600"/>
              <a:buFont typeface="Century Schoolbook"/>
              <a:buNone/>
              <a:defRPr sz="3600" b="0" strike="noStrike">
                <a:solidFill>
                  <a:srgbClr val="A5A5A5"/>
                </a:solidFill>
                <a:latin typeface="Century Schoolbook"/>
                <a:ea typeface="Century Schoolbook"/>
                <a:cs typeface="Century Schoolbook"/>
                <a:sym typeface="Century Schoolbook"/>
              </a:defRPr>
            </a:lvl4pPr>
            <a:lvl5pPr marL="0" lvl="4" indent="0" algn="ctr">
              <a:lnSpc>
                <a:spcPct val="100000"/>
              </a:lnSpc>
              <a:spcBef>
                <a:spcPts val="0"/>
              </a:spcBef>
              <a:buClr>
                <a:srgbClr val="A5A5A5"/>
              </a:buClr>
              <a:buSzPts val="3600"/>
              <a:buFont typeface="Century Schoolbook"/>
              <a:buNone/>
              <a:defRPr sz="3600" b="0" strike="noStrike">
                <a:solidFill>
                  <a:srgbClr val="A5A5A5"/>
                </a:solidFill>
                <a:latin typeface="Century Schoolbook"/>
                <a:ea typeface="Century Schoolbook"/>
                <a:cs typeface="Century Schoolbook"/>
                <a:sym typeface="Century Schoolbook"/>
              </a:defRPr>
            </a:lvl5pPr>
            <a:lvl6pPr marL="0" lvl="5" indent="0" algn="ctr">
              <a:lnSpc>
                <a:spcPct val="100000"/>
              </a:lnSpc>
              <a:spcBef>
                <a:spcPts val="0"/>
              </a:spcBef>
              <a:buClr>
                <a:srgbClr val="A5A5A5"/>
              </a:buClr>
              <a:buSzPts val="3600"/>
              <a:buFont typeface="Century Schoolbook"/>
              <a:buNone/>
              <a:defRPr sz="3600" b="0" strike="noStrike">
                <a:solidFill>
                  <a:srgbClr val="A5A5A5"/>
                </a:solidFill>
                <a:latin typeface="Century Schoolbook"/>
                <a:ea typeface="Century Schoolbook"/>
                <a:cs typeface="Century Schoolbook"/>
                <a:sym typeface="Century Schoolbook"/>
              </a:defRPr>
            </a:lvl6pPr>
            <a:lvl7pPr marL="0" lvl="6" indent="0" algn="ctr">
              <a:lnSpc>
                <a:spcPct val="100000"/>
              </a:lnSpc>
              <a:spcBef>
                <a:spcPts val="0"/>
              </a:spcBef>
              <a:buClr>
                <a:srgbClr val="A5A5A5"/>
              </a:buClr>
              <a:buSzPts val="3600"/>
              <a:buFont typeface="Century Schoolbook"/>
              <a:buNone/>
              <a:defRPr sz="3600" b="0" strike="noStrike">
                <a:solidFill>
                  <a:srgbClr val="A5A5A5"/>
                </a:solidFill>
                <a:latin typeface="Century Schoolbook"/>
                <a:ea typeface="Century Schoolbook"/>
                <a:cs typeface="Century Schoolbook"/>
                <a:sym typeface="Century Schoolbook"/>
              </a:defRPr>
            </a:lvl7pPr>
            <a:lvl8pPr marL="0" lvl="7" indent="0" algn="ctr">
              <a:lnSpc>
                <a:spcPct val="100000"/>
              </a:lnSpc>
              <a:spcBef>
                <a:spcPts val="0"/>
              </a:spcBef>
              <a:buClr>
                <a:srgbClr val="A5A5A5"/>
              </a:buClr>
              <a:buSzPts val="3600"/>
              <a:buFont typeface="Century Schoolbook"/>
              <a:buNone/>
              <a:defRPr sz="3600" b="0" strike="noStrike">
                <a:solidFill>
                  <a:srgbClr val="A5A5A5"/>
                </a:solidFill>
                <a:latin typeface="Century Schoolbook"/>
                <a:ea typeface="Century Schoolbook"/>
                <a:cs typeface="Century Schoolbook"/>
                <a:sym typeface="Century Schoolbook"/>
              </a:defRPr>
            </a:lvl8pPr>
            <a:lvl9pPr marL="0" lvl="8" indent="0" algn="ctr">
              <a:lnSpc>
                <a:spcPct val="100000"/>
              </a:lnSpc>
              <a:spcBef>
                <a:spcPts val="0"/>
              </a:spcBef>
              <a:buClr>
                <a:srgbClr val="A5A5A5"/>
              </a:buClr>
              <a:buSzPts val="3600"/>
              <a:buFont typeface="Century Schoolbook"/>
              <a:buNone/>
              <a:defRPr sz="3600" b="0" strike="noStrike">
                <a:solidFill>
                  <a:srgbClr val="A5A5A5"/>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21" name="Google Shape;21;p2"/>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1261800" y="365760"/>
            <a:ext cx="9691920" cy="13251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1261800" y="1828800"/>
            <a:ext cx="8594640" cy="4350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lvl="0"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1pPr>
            <a:lvl2pPr marL="0" lvl="1"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2pPr>
            <a:lvl3pPr marL="0" lvl="2"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3pPr>
            <a:lvl4pPr marL="0" lvl="3"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4pPr>
            <a:lvl5pPr marL="0" lvl="4"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5pPr>
            <a:lvl6pPr marL="0" lvl="5"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6pPr>
            <a:lvl7pPr marL="0" lvl="6"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7pPr>
            <a:lvl8pPr marL="0" lvl="7"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8pPr>
            <a:lvl9pPr marL="0" lvl="8"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34" name="Google Shape;34;p4"/>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6"/>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lvl="0"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1pPr>
            <a:lvl2pPr marL="0" lvl="1"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2pPr>
            <a:lvl3pPr marL="0" lvl="2"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3pPr>
            <a:lvl4pPr marL="0" lvl="3"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4pPr>
            <a:lvl5pPr marL="0" lvl="4"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5pPr>
            <a:lvl6pPr marL="0" lvl="5"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6pPr>
            <a:lvl7pPr marL="0" lvl="6"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7pPr>
            <a:lvl8pPr marL="0" lvl="7"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8pPr>
            <a:lvl9pPr marL="0" lvl="8"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45" name="Google Shape;45;p6"/>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BJECT_" type="obj">
  <p:cSld name="OBJEC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261800" y="365760"/>
            <a:ext cx="9691920" cy="132516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body" idx="1"/>
          </p:nvPr>
        </p:nvSpPr>
        <p:spPr>
          <a:xfrm>
            <a:off x="1261800" y="1828800"/>
            <a:ext cx="8594640" cy="4350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lvl="0"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1pPr>
            <a:lvl2pPr marL="0" lvl="1"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2pPr>
            <a:lvl3pPr marL="0" lvl="2"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3pPr>
            <a:lvl4pPr marL="0" lvl="3"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4pPr>
            <a:lvl5pPr marL="0" lvl="4"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5pPr>
            <a:lvl6pPr marL="0" lvl="5"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6pPr>
            <a:lvl7pPr marL="0" lvl="6"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7pPr>
            <a:lvl8pPr marL="0" lvl="7"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8pPr>
            <a:lvl9pPr marL="0" lvl="8"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8"/>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_"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lvl="0"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1pPr>
            <a:lvl2pPr marL="0" lvl="1"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2pPr>
            <a:lvl3pPr marL="0" lvl="2"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3pPr>
            <a:lvl4pPr marL="0" lvl="3"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4pPr>
            <a:lvl5pPr marL="0" lvl="4"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5pPr>
            <a:lvl6pPr marL="0" lvl="5"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6pPr>
            <a:lvl7pPr marL="0" lvl="6"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7pPr>
            <a:lvl8pPr marL="0" lvl="7"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8pPr>
            <a:lvl9pPr marL="0" lvl="8" indent="0" algn="ctr">
              <a:lnSpc>
                <a:spcPct val="100000"/>
              </a:lnSpc>
              <a:spcBef>
                <a:spcPts val="0"/>
              </a:spcBef>
              <a:buClr>
                <a:srgbClr val="8E8E93"/>
              </a:buClr>
              <a:buSzPts val="3600"/>
              <a:buFont typeface="Century Schoolbook"/>
              <a:buNone/>
              <a:defRPr sz="3600" b="0" strike="noStrik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69" name="Google Shape;69;p10"/>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43437"/>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456480" cy="6857280"/>
          </a:xfrm>
          <a:prstGeom prst="rect">
            <a:avLst/>
          </a:prstGeom>
          <a:solidFill>
            <a:schemeClr val="accent1"/>
          </a:solidFill>
          <a:ln>
            <a:noFill/>
          </a:ln>
        </p:spPr>
        <p:txBody>
          <a:bodyPr spcFirstLastPara="1" wrap="square" lIns="90000" tIns="91425" rIns="90000"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 name="Google Shape;11;p1"/>
          <p:cNvSpPr txBox="1">
            <a:spLocks noGrp="1"/>
          </p:cNvSpPr>
          <p:nvPr>
            <p:ph type="title"/>
          </p:nvPr>
        </p:nvSpPr>
        <p:spPr>
          <a:xfrm>
            <a:off x="1261800" y="365760"/>
            <a:ext cx="9691920" cy="132516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FFFFFF"/>
              </a:buClr>
              <a:buSzPts val="1400"/>
              <a:buFont typeface="Times New Roman"/>
              <a:buNone/>
              <a:defRPr sz="1400" b="0" i="0" u="none" strike="noStrike" cap="none">
                <a:solidFill>
                  <a:srgbClr val="FFFFFF"/>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buClr>
                <a:srgbClr val="A5A5A5"/>
              </a:buClr>
              <a:buSzPts val="3600"/>
              <a:buFont typeface="Century Schoolbook"/>
              <a:buNone/>
              <a:defRPr sz="3600" b="0" i="0" u="none" strike="noStrike" cap="none">
                <a:solidFill>
                  <a:srgbClr val="A5A5A5"/>
                </a:solidFill>
                <a:latin typeface="Century Schoolbook"/>
                <a:ea typeface="Century Schoolbook"/>
                <a:cs typeface="Century Schoolbook"/>
                <a:sym typeface="Century Schoolbook"/>
              </a:defRPr>
            </a:lvl1pPr>
            <a:lvl2pPr marL="0" marR="0" lvl="1" indent="0" algn="ctr" rtl="0">
              <a:lnSpc>
                <a:spcPct val="100000"/>
              </a:lnSpc>
              <a:spcBef>
                <a:spcPts val="0"/>
              </a:spcBef>
              <a:buClr>
                <a:srgbClr val="A5A5A5"/>
              </a:buClr>
              <a:buSzPts val="3600"/>
              <a:buFont typeface="Century Schoolbook"/>
              <a:buNone/>
              <a:defRPr sz="3600" b="0" i="0" u="none" strike="noStrike" cap="none">
                <a:solidFill>
                  <a:srgbClr val="A5A5A5"/>
                </a:solidFill>
                <a:latin typeface="Century Schoolbook"/>
                <a:ea typeface="Century Schoolbook"/>
                <a:cs typeface="Century Schoolbook"/>
                <a:sym typeface="Century Schoolbook"/>
              </a:defRPr>
            </a:lvl2pPr>
            <a:lvl3pPr marL="0" marR="0" lvl="2" indent="0" algn="ctr" rtl="0">
              <a:lnSpc>
                <a:spcPct val="100000"/>
              </a:lnSpc>
              <a:spcBef>
                <a:spcPts val="0"/>
              </a:spcBef>
              <a:buClr>
                <a:srgbClr val="A5A5A5"/>
              </a:buClr>
              <a:buSzPts val="3600"/>
              <a:buFont typeface="Century Schoolbook"/>
              <a:buNone/>
              <a:defRPr sz="3600" b="0" i="0" u="none" strike="noStrike" cap="none">
                <a:solidFill>
                  <a:srgbClr val="A5A5A5"/>
                </a:solidFill>
                <a:latin typeface="Century Schoolbook"/>
                <a:ea typeface="Century Schoolbook"/>
                <a:cs typeface="Century Schoolbook"/>
                <a:sym typeface="Century Schoolbook"/>
              </a:defRPr>
            </a:lvl3pPr>
            <a:lvl4pPr marL="0" marR="0" lvl="3" indent="0" algn="ctr" rtl="0">
              <a:lnSpc>
                <a:spcPct val="100000"/>
              </a:lnSpc>
              <a:spcBef>
                <a:spcPts val="0"/>
              </a:spcBef>
              <a:buClr>
                <a:srgbClr val="A5A5A5"/>
              </a:buClr>
              <a:buSzPts val="3600"/>
              <a:buFont typeface="Century Schoolbook"/>
              <a:buNone/>
              <a:defRPr sz="3600" b="0" i="0" u="none" strike="noStrike" cap="none">
                <a:solidFill>
                  <a:srgbClr val="A5A5A5"/>
                </a:solidFill>
                <a:latin typeface="Century Schoolbook"/>
                <a:ea typeface="Century Schoolbook"/>
                <a:cs typeface="Century Schoolbook"/>
                <a:sym typeface="Century Schoolbook"/>
              </a:defRPr>
            </a:lvl4pPr>
            <a:lvl5pPr marL="0" marR="0" lvl="4" indent="0" algn="ctr" rtl="0">
              <a:lnSpc>
                <a:spcPct val="100000"/>
              </a:lnSpc>
              <a:spcBef>
                <a:spcPts val="0"/>
              </a:spcBef>
              <a:buClr>
                <a:srgbClr val="A5A5A5"/>
              </a:buClr>
              <a:buSzPts val="3600"/>
              <a:buFont typeface="Century Schoolbook"/>
              <a:buNone/>
              <a:defRPr sz="3600" b="0" i="0" u="none" strike="noStrike" cap="none">
                <a:solidFill>
                  <a:srgbClr val="A5A5A5"/>
                </a:solidFill>
                <a:latin typeface="Century Schoolbook"/>
                <a:ea typeface="Century Schoolbook"/>
                <a:cs typeface="Century Schoolbook"/>
                <a:sym typeface="Century Schoolbook"/>
              </a:defRPr>
            </a:lvl5pPr>
            <a:lvl6pPr marL="0" marR="0" lvl="5" indent="0" algn="ctr" rtl="0">
              <a:lnSpc>
                <a:spcPct val="100000"/>
              </a:lnSpc>
              <a:spcBef>
                <a:spcPts val="0"/>
              </a:spcBef>
              <a:buClr>
                <a:srgbClr val="A5A5A5"/>
              </a:buClr>
              <a:buSzPts val="3600"/>
              <a:buFont typeface="Century Schoolbook"/>
              <a:buNone/>
              <a:defRPr sz="3600" b="0" i="0" u="none" strike="noStrike" cap="none">
                <a:solidFill>
                  <a:srgbClr val="A5A5A5"/>
                </a:solidFill>
                <a:latin typeface="Century Schoolbook"/>
                <a:ea typeface="Century Schoolbook"/>
                <a:cs typeface="Century Schoolbook"/>
                <a:sym typeface="Century Schoolbook"/>
              </a:defRPr>
            </a:lvl6pPr>
            <a:lvl7pPr marL="0" marR="0" lvl="6" indent="0" algn="ctr" rtl="0">
              <a:lnSpc>
                <a:spcPct val="100000"/>
              </a:lnSpc>
              <a:spcBef>
                <a:spcPts val="0"/>
              </a:spcBef>
              <a:buClr>
                <a:srgbClr val="A5A5A5"/>
              </a:buClr>
              <a:buSzPts val="3600"/>
              <a:buFont typeface="Century Schoolbook"/>
              <a:buNone/>
              <a:defRPr sz="3600" b="0" i="0" u="none" strike="noStrike" cap="none">
                <a:solidFill>
                  <a:srgbClr val="A5A5A5"/>
                </a:solidFill>
                <a:latin typeface="Century Schoolbook"/>
                <a:ea typeface="Century Schoolbook"/>
                <a:cs typeface="Century Schoolbook"/>
                <a:sym typeface="Century Schoolbook"/>
              </a:defRPr>
            </a:lvl7pPr>
            <a:lvl8pPr marL="0" marR="0" lvl="7" indent="0" algn="ctr" rtl="0">
              <a:lnSpc>
                <a:spcPct val="100000"/>
              </a:lnSpc>
              <a:spcBef>
                <a:spcPts val="0"/>
              </a:spcBef>
              <a:buClr>
                <a:srgbClr val="A5A5A5"/>
              </a:buClr>
              <a:buSzPts val="3600"/>
              <a:buFont typeface="Century Schoolbook"/>
              <a:buNone/>
              <a:defRPr sz="3600" b="0" i="0" u="none" strike="noStrike" cap="none">
                <a:solidFill>
                  <a:srgbClr val="A5A5A5"/>
                </a:solidFill>
                <a:latin typeface="Century Schoolbook"/>
                <a:ea typeface="Century Schoolbook"/>
                <a:cs typeface="Century Schoolbook"/>
                <a:sym typeface="Century Schoolbook"/>
              </a:defRPr>
            </a:lvl8pPr>
            <a:lvl9pPr marL="0" marR="0" lvl="8" indent="0" algn="ctr" rtl="0">
              <a:lnSpc>
                <a:spcPct val="100000"/>
              </a:lnSpc>
              <a:spcBef>
                <a:spcPts val="0"/>
              </a:spcBef>
              <a:buClr>
                <a:srgbClr val="A5A5A5"/>
              </a:buClr>
              <a:buSzPts val="3600"/>
              <a:buFont typeface="Century Schoolbook"/>
              <a:buNone/>
              <a:defRPr sz="3600" b="0" i="0" u="none" strike="noStrike" cap="none">
                <a:solidFill>
                  <a:srgbClr val="A5A5A5"/>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solidFill>
                <a:srgbClr val="FFFFFF"/>
              </a:solidFill>
              <a:latin typeface="Times New Roman"/>
              <a:ea typeface="Times New Roman"/>
              <a:cs typeface="Times New Roman"/>
              <a:sym typeface="Times New Roman"/>
            </a:endParaRPr>
          </a:p>
        </p:txBody>
      </p:sp>
      <p:sp>
        <p:nvSpPr>
          <p:cNvPr id="14" name="Google Shape;14;p1"/>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FFFF"/>
              </a:buClr>
              <a:buSzPts val="1400"/>
              <a:buFont typeface="Times New Roman"/>
              <a:buNone/>
              <a:defRPr sz="1400" b="0" i="0" u="none" strike="noStrike" cap="none">
                <a:solidFill>
                  <a:srgbClr val="FFFFFF"/>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3"/>
          <p:cNvSpPr/>
          <p:nvPr/>
        </p:nvSpPr>
        <p:spPr>
          <a:xfrm>
            <a:off x="11292840" y="0"/>
            <a:ext cx="913680" cy="6857280"/>
          </a:xfrm>
          <a:prstGeom prst="rect">
            <a:avLst/>
          </a:prstGeom>
          <a:solidFill>
            <a:srgbClr val="343437"/>
          </a:solidFill>
          <a:ln>
            <a:noFill/>
          </a:ln>
        </p:spPr>
        <p:txBody>
          <a:bodyPr spcFirstLastPara="1" wrap="square" lIns="90000" tIns="91425" rIns="90000"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4" name="Google Shape;24;p3"/>
          <p:cNvSpPr txBox="1">
            <a:spLocks noGrp="1"/>
          </p:cNvSpPr>
          <p:nvPr>
            <p:ph type="title"/>
          </p:nvPr>
        </p:nvSpPr>
        <p:spPr>
          <a:xfrm>
            <a:off x="1261800" y="365760"/>
            <a:ext cx="9691920" cy="132516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3"/>
          <p:cNvSpPr txBox="1">
            <a:spLocks noGrp="1"/>
          </p:cNvSpPr>
          <p:nvPr>
            <p:ph type="body" idx="1"/>
          </p:nvPr>
        </p:nvSpPr>
        <p:spPr>
          <a:xfrm>
            <a:off x="1261800" y="1828800"/>
            <a:ext cx="8594640" cy="43506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3"/>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Google Shape;27;p3"/>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1pPr>
            <a:lvl2pPr marL="0" marR="0" lvl="1"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2pPr>
            <a:lvl3pPr marL="0" marR="0" lvl="2"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3pPr>
            <a:lvl4pPr marL="0" marR="0" lvl="3"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4pPr>
            <a:lvl5pPr marL="0" marR="0" lvl="4"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5pPr>
            <a:lvl6pPr marL="0" marR="0" lvl="5"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6pPr>
            <a:lvl7pPr marL="0" marR="0" lvl="6"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7pPr>
            <a:lvl8pPr marL="0" marR="0" lvl="7"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8pPr>
            <a:lvl9pPr marL="0" marR="0" lvl="8"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28" name="Google Shape;28;p3"/>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5"/>
          <p:cNvSpPr/>
          <p:nvPr/>
        </p:nvSpPr>
        <p:spPr>
          <a:xfrm>
            <a:off x="11292840" y="0"/>
            <a:ext cx="913680" cy="6857280"/>
          </a:xfrm>
          <a:prstGeom prst="rect">
            <a:avLst/>
          </a:prstGeom>
          <a:solidFill>
            <a:srgbClr val="343437"/>
          </a:solidFill>
          <a:ln>
            <a:noFill/>
          </a:ln>
        </p:spPr>
        <p:txBody>
          <a:bodyPr spcFirstLastPara="1" wrap="square" lIns="90000" tIns="91425" rIns="90000"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7" name="Google Shape;37;p5"/>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8" name="Google Shape;38;p5"/>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1pPr>
            <a:lvl2pPr marL="0" marR="0" lvl="1"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2pPr>
            <a:lvl3pPr marL="0" marR="0" lvl="2"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3pPr>
            <a:lvl4pPr marL="0" marR="0" lvl="3"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4pPr>
            <a:lvl5pPr marL="0" marR="0" lvl="4"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5pPr>
            <a:lvl6pPr marL="0" marR="0" lvl="5"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6pPr>
            <a:lvl7pPr marL="0" marR="0" lvl="6"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7pPr>
            <a:lvl8pPr marL="0" marR="0" lvl="7"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8pPr>
            <a:lvl9pPr marL="0" marR="0" lvl="8"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39" name="Google Shape;39;p5"/>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 name="Google Shape;40;p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
        <p:cNvGrpSpPr/>
        <p:nvPr/>
      </p:nvGrpSpPr>
      <p:grpSpPr>
        <a:xfrm>
          <a:off x="0" y="0"/>
          <a:ext cx="0" cy="0"/>
          <a:chOff x="0" y="0"/>
          <a:chExt cx="0" cy="0"/>
        </a:xfrm>
      </p:grpSpPr>
      <p:sp>
        <p:nvSpPr>
          <p:cNvPr id="47" name="Google Shape;47;p7"/>
          <p:cNvSpPr/>
          <p:nvPr/>
        </p:nvSpPr>
        <p:spPr>
          <a:xfrm>
            <a:off x="11292840" y="0"/>
            <a:ext cx="913680" cy="6857280"/>
          </a:xfrm>
          <a:prstGeom prst="rect">
            <a:avLst/>
          </a:prstGeom>
          <a:solidFill>
            <a:srgbClr val="343437"/>
          </a:solidFill>
          <a:ln>
            <a:noFill/>
          </a:ln>
        </p:spPr>
        <p:txBody>
          <a:bodyPr spcFirstLastPara="1" wrap="square" lIns="90000" tIns="91425" rIns="90000"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8" name="Google Shape;48;p7"/>
          <p:cNvSpPr txBox="1">
            <a:spLocks noGrp="1"/>
          </p:cNvSpPr>
          <p:nvPr>
            <p:ph type="title"/>
          </p:nvPr>
        </p:nvSpPr>
        <p:spPr>
          <a:xfrm>
            <a:off x="1261800" y="365760"/>
            <a:ext cx="9691920" cy="132516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7"/>
          <p:cNvSpPr txBox="1">
            <a:spLocks noGrp="1"/>
          </p:cNvSpPr>
          <p:nvPr>
            <p:ph type="body" idx="1"/>
          </p:nvPr>
        </p:nvSpPr>
        <p:spPr>
          <a:xfrm>
            <a:off x="1261800" y="1828800"/>
            <a:ext cx="8594640" cy="43506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7"/>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1" name="Google Shape;51;p7"/>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1pPr>
            <a:lvl2pPr marL="0" marR="0" lvl="1"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2pPr>
            <a:lvl3pPr marL="0" marR="0" lvl="2"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3pPr>
            <a:lvl4pPr marL="0" marR="0" lvl="3"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4pPr>
            <a:lvl5pPr marL="0" marR="0" lvl="4"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5pPr>
            <a:lvl6pPr marL="0" marR="0" lvl="5"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6pPr>
            <a:lvl7pPr marL="0" marR="0" lvl="6"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7pPr>
            <a:lvl8pPr marL="0" marR="0" lvl="7"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8pPr>
            <a:lvl9pPr marL="0" marR="0" lvl="8" indent="0" algn="ctr" rtl="0">
              <a:lnSpc>
                <a:spcPct val="100000"/>
              </a:lnSpc>
              <a:spcBef>
                <a:spcPts val="0"/>
              </a:spcBef>
              <a:buClr>
                <a:srgbClr val="8E8E93"/>
              </a:buClr>
              <a:buSzPts val="3600"/>
              <a:buFont typeface="Century Schoolbook"/>
              <a:buNone/>
              <a:defRPr sz="36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52" name="Google Shape;52;p7"/>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9"/>
          <p:cNvSpPr/>
          <p:nvPr/>
        </p:nvSpPr>
        <p:spPr>
          <a:xfrm>
            <a:off x="11292840" y="0"/>
            <a:ext cx="913680" cy="6857280"/>
          </a:xfrm>
          <a:prstGeom prst="rect">
            <a:avLst/>
          </a:prstGeom>
          <a:solidFill>
            <a:srgbClr val="343437"/>
          </a:solidFill>
          <a:ln>
            <a:noFill/>
          </a:ln>
        </p:spPr>
        <p:txBody>
          <a:bodyPr spcFirstLastPara="1" wrap="square" lIns="90000" tIns="91425" rIns="90000" bIns="91425" anchor="ctr" anchorCtr="0">
            <a:noAutofit/>
          </a:bodyPr>
          <a:lstStyle/>
          <a:p>
            <a:pPr marL="0" marR="0" lvl="0" indent="0" algn="l" rtl="0">
              <a:spcBef>
                <a:spcPts val="0"/>
              </a:spcBef>
              <a:spcAft>
                <a:spcPts val="0"/>
              </a:spcAft>
              <a:buNone/>
            </a:pPr>
            <a:endParaRPr sz="1400" b="0" strike="noStrike">
              <a:solidFill>
                <a:srgbClr val="FFFFFF"/>
              </a:solidFill>
              <a:latin typeface="Arial"/>
              <a:ea typeface="Arial"/>
              <a:cs typeface="Arial"/>
              <a:sym typeface="Arial"/>
            </a:endParaRPr>
          </a:p>
        </p:txBody>
      </p:sp>
      <p:sp>
        <p:nvSpPr>
          <p:cNvPr id="61" name="Google Shape;61;p9"/>
          <p:cNvSpPr txBox="1">
            <a:spLocks noGrp="1"/>
          </p:cNvSpPr>
          <p:nvPr>
            <p:ph type="ftr" idx="11"/>
          </p:nvPr>
        </p:nvSpPr>
        <p:spPr>
          <a:xfrm rot="-5400000">
            <a:off x="9959400" y="4047480"/>
            <a:ext cx="3580560" cy="36432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strike="noStrik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Google Shape;62;p9"/>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buClr>
                <a:srgbClr val="8E8E93"/>
              </a:buClr>
              <a:buSzPts val="3600"/>
              <a:buFont typeface="Century Schoolbook"/>
              <a:buNone/>
              <a:defRPr sz="3600" b="0" u="none" strike="noStrike">
                <a:solidFill>
                  <a:srgbClr val="8E8E93"/>
                </a:solidFill>
                <a:latin typeface="Century Schoolbook"/>
                <a:ea typeface="Century Schoolbook"/>
                <a:cs typeface="Century Schoolbook"/>
                <a:sym typeface="Century Schoolbook"/>
              </a:defRPr>
            </a:lvl1pPr>
            <a:lvl2pPr marL="0" marR="0" lvl="1" indent="0" algn="ctr" rtl="0">
              <a:lnSpc>
                <a:spcPct val="100000"/>
              </a:lnSpc>
              <a:spcBef>
                <a:spcPts val="0"/>
              </a:spcBef>
              <a:buClr>
                <a:srgbClr val="8E8E93"/>
              </a:buClr>
              <a:buSzPts val="3600"/>
              <a:buFont typeface="Century Schoolbook"/>
              <a:buNone/>
              <a:defRPr sz="3600" b="0" u="none" strike="noStrike">
                <a:solidFill>
                  <a:srgbClr val="8E8E93"/>
                </a:solidFill>
                <a:latin typeface="Century Schoolbook"/>
                <a:ea typeface="Century Schoolbook"/>
                <a:cs typeface="Century Schoolbook"/>
                <a:sym typeface="Century Schoolbook"/>
              </a:defRPr>
            </a:lvl2pPr>
            <a:lvl3pPr marL="0" marR="0" lvl="2" indent="0" algn="ctr" rtl="0">
              <a:lnSpc>
                <a:spcPct val="100000"/>
              </a:lnSpc>
              <a:spcBef>
                <a:spcPts val="0"/>
              </a:spcBef>
              <a:buClr>
                <a:srgbClr val="8E8E93"/>
              </a:buClr>
              <a:buSzPts val="3600"/>
              <a:buFont typeface="Century Schoolbook"/>
              <a:buNone/>
              <a:defRPr sz="3600" b="0" u="none" strike="noStrike">
                <a:solidFill>
                  <a:srgbClr val="8E8E93"/>
                </a:solidFill>
                <a:latin typeface="Century Schoolbook"/>
                <a:ea typeface="Century Schoolbook"/>
                <a:cs typeface="Century Schoolbook"/>
                <a:sym typeface="Century Schoolbook"/>
              </a:defRPr>
            </a:lvl3pPr>
            <a:lvl4pPr marL="0" marR="0" lvl="3" indent="0" algn="ctr" rtl="0">
              <a:lnSpc>
                <a:spcPct val="100000"/>
              </a:lnSpc>
              <a:spcBef>
                <a:spcPts val="0"/>
              </a:spcBef>
              <a:buClr>
                <a:srgbClr val="8E8E93"/>
              </a:buClr>
              <a:buSzPts val="3600"/>
              <a:buFont typeface="Century Schoolbook"/>
              <a:buNone/>
              <a:defRPr sz="3600" b="0" u="none" strike="noStrike">
                <a:solidFill>
                  <a:srgbClr val="8E8E93"/>
                </a:solidFill>
                <a:latin typeface="Century Schoolbook"/>
                <a:ea typeface="Century Schoolbook"/>
                <a:cs typeface="Century Schoolbook"/>
                <a:sym typeface="Century Schoolbook"/>
              </a:defRPr>
            </a:lvl4pPr>
            <a:lvl5pPr marL="0" marR="0" lvl="4" indent="0" algn="ctr" rtl="0">
              <a:lnSpc>
                <a:spcPct val="100000"/>
              </a:lnSpc>
              <a:spcBef>
                <a:spcPts val="0"/>
              </a:spcBef>
              <a:buClr>
                <a:srgbClr val="8E8E93"/>
              </a:buClr>
              <a:buSzPts val="3600"/>
              <a:buFont typeface="Century Schoolbook"/>
              <a:buNone/>
              <a:defRPr sz="3600" b="0" u="none" strike="noStrike">
                <a:solidFill>
                  <a:srgbClr val="8E8E93"/>
                </a:solidFill>
                <a:latin typeface="Century Schoolbook"/>
                <a:ea typeface="Century Schoolbook"/>
                <a:cs typeface="Century Schoolbook"/>
                <a:sym typeface="Century Schoolbook"/>
              </a:defRPr>
            </a:lvl5pPr>
            <a:lvl6pPr marL="0" marR="0" lvl="5" indent="0" algn="ctr" rtl="0">
              <a:lnSpc>
                <a:spcPct val="100000"/>
              </a:lnSpc>
              <a:spcBef>
                <a:spcPts val="0"/>
              </a:spcBef>
              <a:buClr>
                <a:srgbClr val="8E8E93"/>
              </a:buClr>
              <a:buSzPts val="3600"/>
              <a:buFont typeface="Century Schoolbook"/>
              <a:buNone/>
              <a:defRPr sz="3600" b="0" u="none" strike="noStrike">
                <a:solidFill>
                  <a:srgbClr val="8E8E93"/>
                </a:solidFill>
                <a:latin typeface="Century Schoolbook"/>
                <a:ea typeface="Century Schoolbook"/>
                <a:cs typeface="Century Schoolbook"/>
                <a:sym typeface="Century Schoolbook"/>
              </a:defRPr>
            </a:lvl6pPr>
            <a:lvl7pPr marL="0" marR="0" lvl="6" indent="0" algn="ctr" rtl="0">
              <a:lnSpc>
                <a:spcPct val="100000"/>
              </a:lnSpc>
              <a:spcBef>
                <a:spcPts val="0"/>
              </a:spcBef>
              <a:buClr>
                <a:srgbClr val="8E8E93"/>
              </a:buClr>
              <a:buSzPts val="3600"/>
              <a:buFont typeface="Century Schoolbook"/>
              <a:buNone/>
              <a:defRPr sz="3600" b="0" u="none" strike="noStrike">
                <a:solidFill>
                  <a:srgbClr val="8E8E93"/>
                </a:solidFill>
                <a:latin typeface="Century Schoolbook"/>
                <a:ea typeface="Century Schoolbook"/>
                <a:cs typeface="Century Schoolbook"/>
                <a:sym typeface="Century Schoolbook"/>
              </a:defRPr>
            </a:lvl7pPr>
            <a:lvl8pPr marL="0" marR="0" lvl="7" indent="0" algn="ctr" rtl="0">
              <a:lnSpc>
                <a:spcPct val="100000"/>
              </a:lnSpc>
              <a:spcBef>
                <a:spcPts val="0"/>
              </a:spcBef>
              <a:buClr>
                <a:srgbClr val="8E8E93"/>
              </a:buClr>
              <a:buSzPts val="3600"/>
              <a:buFont typeface="Century Schoolbook"/>
              <a:buNone/>
              <a:defRPr sz="3600" b="0" u="none" strike="noStrike">
                <a:solidFill>
                  <a:srgbClr val="8E8E93"/>
                </a:solidFill>
                <a:latin typeface="Century Schoolbook"/>
                <a:ea typeface="Century Schoolbook"/>
                <a:cs typeface="Century Schoolbook"/>
                <a:sym typeface="Century Schoolbook"/>
              </a:defRPr>
            </a:lvl8pPr>
            <a:lvl9pPr marL="0" marR="0" lvl="8" indent="0" algn="ctr" rtl="0">
              <a:lnSpc>
                <a:spcPct val="100000"/>
              </a:lnSpc>
              <a:spcBef>
                <a:spcPts val="0"/>
              </a:spcBef>
              <a:buClr>
                <a:srgbClr val="8E8E93"/>
              </a:buClr>
              <a:buSzPts val="3600"/>
              <a:buFont typeface="Century Schoolbook"/>
              <a:buNone/>
              <a:defRPr sz="3600" b="0" u="none" strike="noStrik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63" name="Google Shape;63;p9"/>
          <p:cNvSpPr txBox="1">
            <a:spLocks noGrp="1"/>
          </p:cNvSpPr>
          <p:nvPr>
            <p:ph type="dt" idx="10"/>
          </p:nvPr>
        </p:nvSpPr>
        <p:spPr>
          <a:xfrm rot="-5400000">
            <a:off x="10797480" y="999360"/>
            <a:ext cx="1904400" cy="36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0000"/>
              </a:buClr>
              <a:buSzPts val="1400"/>
              <a:buFont typeface="Times New Roman"/>
              <a:buNone/>
              <a:defRPr sz="1400" b="0" strike="noStrik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4" name="Google Shape;64;p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3437"/>
        </a:solidFill>
        <a:effectLst/>
      </p:bgPr>
    </p:bg>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1112400" y="1355760"/>
            <a:ext cx="9417600" cy="138096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lt1"/>
              </a:buClr>
              <a:buSzPts val="3200"/>
              <a:buFont typeface="Century Schoolbook"/>
              <a:buNone/>
            </a:pPr>
            <a:r>
              <a:rPr lang="en-US" sz="3200" b="0" strike="noStrike">
                <a:solidFill>
                  <a:schemeClr val="lt1"/>
                </a:solidFill>
                <a:latin typeface="Century Schoolbook"/>
                <a:ea typeface="Century Schoolbook"/>
                <a:cs typeface="Century Schoolbook"/>
                <a:sym typeface="Century Schoolbook"/>
              </a:rPr>
              <a:t>Fish Species Selection and Growth Monitoring for Sustainable Aquaculture </a:t>
            </a:r>
            <a:endParaRPr sz="3200" b="0" strike="noStrike">
              <a:solidFill>
                <a:schemeClr val="dk1"/>
              </a:solidFill>
              <a:latin typeface="Arial"/>
              <a:ea typeface="Arial"/>
              <a:cs typeface="Arial"/>
              <a:sym typeface="Arial"/>
            </a:endParaRPr>
          </a:p>
        </p:txBody>
      </p:sp>
      <p:sp>
        <p:nvSpPr>
          <p:cNvPr id="75" name="Google Shape;75;p11"/>
          <p:cNvSpPr txBox="1">
            <a:spLocks noGrp="1"/>
          </p:cNvSpPr>
          <p:nvPr>
            <p:ph type="subTitle" idx="1"/>
          </p:nvPr>
        </p:nvSpPr>
        <p:spPr>
          <a:xfrm>
            <a:off x="1261800" y="4425840"/>
            <a:ext cx="5315760" cy="2065680"/>
          </a:xfrm>
          <a:prstGeom prst="rect">
            <a:avLst/>
          </a:prstGeom>
          <a:noFill/>
          <a:ln>
            <a:noFill/>
          </a:ln>
        </p:spPr>
        <p:txBody>
          <a:bodyPr spcFirstLastPara="1" wrap="square" lIns="91425" tIns="45700" rIns="91425" bIns="45700" anchor="t" anchorCtr="0">
            <a:normAutofit/>
          </a:bodyPr>
          <a:lstStyle/>
          <a:p>
            <a:pPr marL="228600" marR="0" lvl="0" indent="0" algn="l" rtl="0">
              <a:lnSpc>
                <a:spcPct val="95000"/>
              </a:lnSpc>
              <a:spcBef>
                <a:spcPts val="0"/>
              </a:spcBef>
              <a:spcAft>
                <a:spcPts val="0"/>
              </a:spcAft>
              <a:buClr>
                <a:schemeClr val="lt1"/>
              </a:buClr>
              <a:buSzPts val="2200"/>
              <a:buFont typeface="Century Schoolbook"/>
              <a:buNone/>
            </a:pPr>
            <a:r>
              <a:rPr lang="en-US" sz="2200" b="0" i="0" u="none" strike="noStrike" cap="none">
                <a:solidFill>
                  <a:schemeClr val="lt1"/>
                </a:solidFill>
                <a:latin typeface="Century Schoolbook"/>
                <a:ea typeface="Century Schoolbook"/>
                <a:cs typeface="Century Schoolbook"/>
                <a:sym typeface="Century Schoolbook"/>
              </a:rPr>
              <a:t>Group Members</a:t>
            </a:r>
            <a:endParaRPr sz="2200" b="0" i="0" u="none" strike="noStrike" cap="none">
              <a:solidFill>
                <a:srgbClr val="FFFFFF"/>
              </a:solidFill>
              <a:latin typeface="Arial"/>
              <a:ea typeface="Arial"/>
              <a:cs typeface="Arial"/>
              <a:sym typeface="Arial"/>
            </a:endParaRPr>
          </a:p>
          <a:p>
            <a:pPr marL="228600" marR="0" lvl="0" indent="0" algn="l" rtl="0">
              <a:lnSpc>
                <a:spcPct val="95000"/>
              </a:lnSpc>
              <a:spcBef>
                <a:spcPts val="1599"/>
              </a:spcBef>
              <a:spcAft>
                <a:spcPts val="0"/>
              </a:spcAft>
              <a:buClr>
                <a:schemeClr val="lt1"/>
              </a:buClr>
              <a:buSzPts val="2200"/>
              <a:buFont typeface="Century Schoolbook"/>
              <a:buNone/>
            </a:pPr>
            <a:r>
              <a:rPr lang="en-US" sz="2200" b="0" i="0" u="none" strike="noStrike" cap="none">
                <a:solidFill>
                  <a:schemeClr val="lt1"/>
                </a:solidFill>
                <a:latin typeface="Century Schoolbook"/>
                <a:ea typeface="Century Schoolbook"/>
                <a:cs typeface="Century Schoolbook"/>
                <a:sym typeface="Century Schoolbook"/>
              </a:rPr>
              <a:t>Sajid Ali(21p-8023) </a:t>
            </a:r>
            <a:endParaRPr sz="2200" b="0" i="0" u="none" strike="noStrike" cap="none">
              <a:solidFill>
                <a:srgbClr val="FFFFFF"/>
              </a:solidFill>
              <a:latin typeface="Arial"/>
              <a:ea typeface="Arial"/>
              <a:cs typeface="Arial"/>
              <a:sym typeface="Arial"/>
            </a:endParaRPr>
          </a:p>
          <a:p>
            <a:pPr marL="228600" marR="0" lvl="0" indent="0" algn="l" rtl="0">
              <a:lnSpc>
                <a:spcPct val="95000"/>
              </a:lnSpc>
              <a:spcBef>
                <a:spcPts val="1599"/>
              </a:spcBef>
              <a:spcAft>
                <a:spcPts val="0"/>
              </a:spcAft>
              <a:buClr>
                <a:schemeClr val="lt1"/>
              </a:buClr>
              <a:buSzPts val="2200"/>
              <a:buFont typeface="Century Schoolbook"/>
              <a:buNone/>
            </a:pPr>
            <a:r>
              <a:rPr lang="en-US" sz="2200" b="0" i="0" u="none" strike="noStrike" cap="none">
                <a:solidFill>
                  <a:schemeClr val="lt1"/>
                </a:solidFill>
                <a:latin typeface="Century Schoolbook"/>
                <a:ea typeface="Century Schoolbook"/>
                <a:cs typeface="Century Schoolbook"/>
                <a:sym typeface="Century Schoolbook"/>
              </a:rPr>
              <a:t>Muhammad Nauman (21P-8045)</a:t>
            </a:r>
            <a:endParaRPr sz="2200" b="0" i="0" u="none" strike="noStrike" cap="none">
              <a:solidFill>
                <a:srgbClr val="FFFFFF"/>
              </a:solidFill>
              <a:latin typeface="Arial"/>
              <a:ea typeface="Arial"/>
              <a:cs typeface="Arial"/>
              <a:sym typeface="Arial"/>
            </a:endParaRPr>
          </a:p>
          <a:p>
            <a:pPr marL="228600" marR="0" lvl="0" indent="0" algn="l" rtl="0">
              <a:lnSpc>
                <a:spcPct val="95000"/>
              </a:lnSpc>
              <a:spcBef>
                <a:spcPts val="1599"/>
              </a:spcBef>
              <a:spcAft>
                <a:spcPts val="0"/>
              </a:spcAft>
              <a:buClr>
                <a:schemeClr val="lt1"/>
              </a:buClr>
              <a:buSzPts val="2200"/>
              <a:buFont typeface="Century Schoolbook"/>
              <a:buNone/>
            </a:pPr>
            <a:r>
              <a:rPr lang="en-US" sz="2200" b="0" i="0" u="none" strike="noStrike" cap="none">
                <a:solidFill>
                  <a:schemeClr val="lt1"/>
                </a:solidFill>
                <a:latin typeface="Century Schoolbook"/>
                <a:ea typeface="Century Schoolbook"/>
                <a:cs typeface="Century Schoolbook"/>
                <a:sym typeface="Century Schoolbook"/>
              </a:rPr>
              <a:t>Ammar Raza (21P-8004)</a:t>
            </a:r>
            <a:endParaRPr sz="2200" b="0" i="0" u="none" strike="noStrike" cap="none">
              <a:solidFill>
                <a:srgbClr val="FFFFFF"/>
              </a:solidFill>
              <a:latin typeface="Arial"/>
              <a:ea typeface="Arial"/>
              <a:cs typeface="Arial"/>
              <a:sym typeface="Arial"/>
            </a:endParaRPr>
          </a:p>
        </p:txBody>
      </p:sp>
      <p:sp>
        <p:nvSpPr>
          <p:cNvPr id="76" name="Google Shape;76;p11"/>
          <p:cNvSpPr/>
          <p:nvPr/>
        </p:nvSpPr>
        <p:spPr>
          <a:xfrm>
            <a:off x="6811920" y="4425840"/>
            <a:ext cx="4866480" cy="1255320"/>
          </a:xfrm>
          <a:prstGeom prst="rect">
            <a:avLst/>
          </a:prstGeom>
          <a:noFill/>
          <a:ln>
            <a:noFill/>
          </a:ln>
        </p:spPr>
        <p:txBody>
          <a:bodyPr spcFirstLastPara="1" wrap="square" lIns="90000" tIns="45000" rIns="90000" bIns="45000" anchor="t" anchorCtr="0">
            <a:noAutofit/>
          </a:bodyPr>
          <a:lstStyle/>
          <a:p>
            <a:pPr marL="0" marR="0" lvl="0" indent="0" algn="l" rtl="0">
              <a:lnSpc>
                <a:spcPct val="95000"/>
              </a:lnSpc>
              <a:spcBef>
                <a:spcPts val="0"/>
              </a:spcBef>
              <a:spcAft>
                <a:spcPts val="0"/>
              </a:spcAft>
              <a:buNone/>
            </a:pPr>
            <a:r>
              <a:rPr lang="en-US" sz="2200" b="0" i="0" u="none" strike="noStrike" cap="none">
                <a:solidFill>
                  <a:srgbClr val="BFBFBF"/>
                </a:solidFill>
                <a:latin typeface="Century Schoolbook"/>
                <a:ea typeface="Century Schoolbook"/>
                <a:cs typeface="Century Schoolbook"/>
                <a:sym typeface="Century Schoolbook"/>
              </a:rPr>
              <a:t>Project Supervisor</a:t>
            </a:r>
            <a:endParaRPr sz="2200" b="0" i="0" u="none" strike="noStrike" cap="none">
              <a:solidFill>
                <a:srgbClr val="FFFFFF"/>
              </a:solidFill>
              <a:latin typeface="Arial"/>
              <a:ea typeface="Arial"/>
              <a:cs typeface="Arial"/>
              <a:sym typeface="Arial"/>
            </a:endParaRPr>
          </a:p>
          <a:p>
            <a:pPr marL="0" marR="0" lvl="0" indent="0" algn="l" rtl="0">
              <a:lnSpc>
                <a:spcPct val="95000"/>
              </a:lnSpc>
              <a:spcBef>
                <a:spcPts val="1599"/>
              </a:spcBef>
              <a:spcAft>
                <a:spcPts val="0"/>
              </a:spcAft>
              <a:buNone/>
            </a:pPr>
            <a:r>
              <a:rPr lang="en-US" sz="2200" b="0" i="0" u="none" strike="noStrike" cap="none">
                <a:solidFill>
                  <a:srgbClr val="BFBFBF"/>
                </a:solidFill>
                <a:latin typeface="Century Schoolbook"/>
                <a:ea typeface="Century Schoolbook"/>
                <a:cs typeface="Century Schoolbook"/>
                <a:sym typeface="Century Schoolbook"/>
              </a:rPr>
              <a:t>Sir Usman Wajid</a:t>
            </a:r>
            <a:endParaRPr sz="2200" b="0" i="0" u="none" strike="noStrike" cap="none">
              <a:solidFill>
                <a:srgbClr val="FFFFFF"/>
              </a:solidFill>
              <a:latin typeface="Arial"/>
              <a:ea typeface="Arial"/>
              <a:cs typeface="Arial"/>
              <a:sym typeface="Arial"/>
            </a:endParaRPr>
          </a:p>
        </p:txBody>
      </p:sp>
      <p:pic>
        <p:nvPicPr>
          <p:cNvPr id="77" name="Google Shape;77;p11" descr="National University of Computer and Emerging Sciences - Wikipedia"/>
          <p:cNvPicPr preferRelativeResize="0"/>
          <p:nvPr/>
        </p:nvPicPr>
        <p:blipFill rotWithShape="1">
          <a:blip r:embed="rId3">
            <a:alphaModFix/>
          </a:blip>
          <a:srcRect/>
          <a:stretch/>
        </p:blipFill>
        <p:spPr>
          <a:xfrm>
            <a:off x="596520" y="109080"/>
            <a:ext cx="1471680" cy="14716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10</a:t>
            </a:fld>
            <a:endParaRPr sz="3600" b="0" i="0" u="none" strike="noStrike" cap="none">
              <a:solidFill>
                <a:srgbClr val="000000"/>
              </a:solidFill>
              <a:latin typeface="Times New Roman"/>
              <a:ea typeface="Times New Roman"/>
              <a:cs typeface="Times New Roman"/>
              <a:sym typeface="Times New Roman"/>
            </a:endParaRPr>
          </a:p>
        </p:txBody>
      </p:sp>
      <p:sp>
        <p:nvSpPr>
          <p:cNvPr id="160" name="Google Shape;160;p20"/>
          <p:cNvSpPr/>
          <p:nvPr/>
        </p:nvSpPr>
        <p:spPr>
          <a:xfrm>
            <a:off x="0" y="-443160"/>
            <a:ext cx="4345560" cy="1722960"/>
          </a:xfrm>
          <a:prstGeom prst="rect">
            <a:avLst/>
          </a:prstGeom>
          <a:noFill/>
          <a:ln>
            <a:noFill/>
          </a:ln>
        </p:spPr>
        <p:txBody>
          <a:bodyPr spcFirstLastPara="1" wrap="square" lIns="90000" tIns="91425" rIns="90000" bIns="91425" anchor="t" anchorCtr="0">
            <a:noAutofit/>
          </a:bodyPr>
          <a:lstStyle/>
          <a:p>
            <a:pPr marL="99000" marR="0" lvl="0" indent="0" algn="l" rtl="0">
              <a:lnSpc>
                <a:spcPct val="100000"/>
              </a:lnSpc>
              <a:spcBef>
                <a:spcPts val="0"/>
              </a:spcBef>
              <a:spcAft>
                <a:spcPts val="0"/>
              </a:spcAft>
              <a:buNone/>
            </a:pP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4000" b="0" i="0" u="none" strike="noStrike" cap="none">
                <a:solidFill>
                  <a:schemeClr val="dk1"/>
                </a:solidFill>
                <a:latin typeface="Cambria"/>
                <a:ea typeface="Cambria"/>
                <a:cs typeface="Cambria"/>
                <a:sym typeface="Cambria"/>
              </a:rPr>
              <a:t>UML Diagram</a:t>
            </a: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2110" b="0" i="0" u="none" strike="noStrike" cap="none">
                <a:solidFill>
                  <a:schemeClr val="dk1"/>
                </a:solidFill>
                <a:latin typeface="Cambria"/>
                <a:ea typeface="Cambria"/>
                <a:cs typeface="Cambria"/>
                <a:sym typeface="Cambria"/>
              </a:rPr>
              <a:t>Size Monitoring</a:t>
            </a:r>
            <a:endParaRPr sz="2110" b="0" i="0" u="none" strike="noStrike" cap="none">
              <a:solidFill>
                <a:srgbClr val="000000"/>
              </a:solidFill>
              <a:latin typeface="Arial"/>
              <a:ea typeface="Arial"/>
              <a:cs typeface="Arial"/>
              <a:sym typeface="Arial"/>
            </a:endParaRPr>
          </a:p>
        </p:txBody>
      </p:sp>
      <p:sp>
        <p:nvSpPr>
          <p:cNvPr id="161" name="Google Shape;161;p20"/>
          <p:cNvSpPr/>
          <p:nvPr/>
        </p:nvSpPr>
        <p:spPr>
          <a:xfrm>
            <a:off x="4070160" y="6344280"/>
            <a:ext cx="2999160" cy="4568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Fig 2.5: Activity Diagram </a:t>
            </a:r>
            <a:endParaRPr sz="1800" b="0" i="0" u="none" strike="noStrike" cap="none">
              <a:solidFill>
                <a:srgbClr val="000000"/>
              </a:solidFill>
              <a:latin typeface="Arial"/>
              <a:ea typeface="Arial"/>
              <a:cs typeface="Arial"/>
              <a:sym typeface="Arial"/>
            </a:endParaRPr>
          </a:p>
        </p:txBody>
      </p:sp>
      <p:pic>
        <p:nvPicPr>
          <p:cNvPr id="162" name="Google Shape;162;p20" descr="National University of Computer and Emerging Sciences - Wikipedia"/>
          <p:cNvPicPr preferRelativeResize="0"/>
          <p:nvPr/>
        </p:nvPicPr>
        <p:blipFill rotWithShape="1">
          <a:blip r:embed="rId3">
            <a:alphaModFix/>
          </a:blip>
          <a:srcRect/>
          <a:stretch/>
        </p:blipFill>
        <p:spPr>
          <a:xfrm>
            <a:off x="9678600" y="175680"/>
            <a:ext cx="1471680" cy="1471680"/>
          </a:xfrm>
          <a:prstGeom prst="rect">
            <a:avLst/>
          </a:prstGeom>
          <a:noFill/>
          <a:ln>
            <a:noFill/>
          </a:ln>
        </p:spPr>
      </p:pic>
      <p:pic>
        <p:nvPicPr>
          <p:cNvPr id="163" name="Google Shape;163;p20"/>
          <p:cNvPicPr preferRelativeResize="0"/>
          <p:nvPr/>
        </p:nvPicPr>
        <p:blipFill rotWithShape="1">
          <a:blip r:embed="rId4">
            <a:alphaModFix/>
          </a:blip>
          <a:srcRect/>
          <a:stretch/>
        </p:blipFill>
        <p:spPr>
          <a:xfrm>
            <a:off x="4246920" y="503640"/>
            <a:ext cx="3224520" cy="58762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11</a:t>
            </a:fld>
            <a:endParaRPr sz="3600" b="0" i="0" u="none" strike="noStrike" cap="none">
              <a:solidFill>
                <a:srgbClr val="000000"/>
              </a:solidFill>
              <a:latin typeface="Times New Roman"/>
              <a:ea typeface="Times New Roman"/>
              <a:cs typeface="Times New Roman"/>
              <a:sym typeface="Times New Roman"/>
            </a:endParaRPr>
          </a:p>
        </p:txBody>
      </p:sp>
      <p:sp>
        <p:nvSpPr>
          <p:cNvPr id="170" name="Google Shape;170;p21"/>
          <p:cNvSpPr/>
          <p:nvPr/>
        </p:nvSpPr>
        <p:spPr>
          <a:xfrm>
            <a:off x="0" y="-500760"/>
            <a:ext cx="7092360" cy="1722960"/>
          </a:xfrm>
          <a:prstGeom prst="rect">
            <a:avLst/>
          </a:prstGeom>
          <a:noFill/>
          <a:ln>
            <a:noFill/>
          </a:ln>
        </p:spPr>
        <p:txBody>
          <a:bodyPr spcFirstLastPara="1" wrap="square" lIns="90000" tIns="91425" rIns="90000" bIns="91425" anchor="t" anchorCtr="0">
            <a:noAutofit/>
          </a:bodyPr>
          <a:lstStyle/>
          <a:p>
            <a:pPr marL="99000" marR="0" lvl="0" indent="0" algn="l" rtl="0">
              <a:lnSpc>
                <a:spcPct val="100000"/>
              </a:lnSpc>
              <a:spcBef>
                <a:spcPts val="0"/>
              </a:spcBef>
              <a:spcAft>
                <a:spcPts val="0"/>
              </a:spcAft>
              <a:buNone/>
            </a:pP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4000" b="0" i="0" u="none" strike="noStrike" cap="none">
                <a:solidFill>
                  <a:schemeClr val="dk1"/>
                </a:solidFill>
                <a:latin typeface="Cambria"/>
                <a:ea typeface="Cambria"/>
                <a:cs typeface="Cambria"/>
                <a:sym typeface="Cambria"/>
              </a:rPr>
              <a:t>ARCHITECTURE Diagram</a:t>
            </a: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endParaRPr sz="2110" b="0" i="0" u="none" strike="noStrike" cap="none">
              <a:solidFill>
                <a:srgbClr val="000000"/>
              </a:solidFill>
              <a:latin typeface="Arial"/>
              <a:ea typeface="Arial"/>
              <a:cs typeface="Arial"/>
              <a:sym typeface="Arial"/>
            </a:endParaRPr>
          </a:p>
        </p:txBody>
      </p:sp>
      <p:sp>
        <p:nvSpPr>
          <p:cNvPr id="171" name="Google Shape;171;p21"/>
          <p:cNvSpPr/>
          <p:nvPr/>
        </p:nvSpPr>
        <p:spPr>
          <a:xfrm>
            <a:off x="3389040" y="6439680"/>
            <a:ext cx="2999160" cy="4568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Fig 3: Architecture Diagram </a:t>
            </a:r>
            <a:endParaRPr sz="1800" b="0" i="0" u="none" strike="noStrike" cap="none">
              <a:solidFill>
                <a:srgbClr val="000000"/>
              </a:solidFill>
              <a:latin typeface="Arial"/>
              <a:ea typeface="Arial"/>
              <a:cs typeface="Arial"/>
              <a:sym typeface="Arial"/>
            </a:endParaRPr>
          </a:p>
        </p:txBody>
      </p:sp>
      <p:pic>
        <p:nvPicPr>
          <p:cNvPr id="172" name="Google Shape;172;p21"/>
          <p:cNvPicPr preferRelativeResize="0"/>
          <p:nvPr/>
        </p:nvPicPr>
        <p:blipFill rotWithShape="1">
          <a:blip r:embed="rId3">
            <a:alphaModFix/>
          </a:blip>
          <a:srcRect/>
          <a:stretch/>
        </p:blipFill>
        <p:spPr>
          <a:xfrm>
            <a:off x="457200" y="1338840"/>
            <a:ext cx="10361160" cy="49838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p:nvPr/>
        </p:nvSpPr>
        <p:spPr>
          <a:xfrm>
            <a:off x="167500" y="88675"/>
            <a:ext cx="8138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Cambria"/>
                <a:ea typeface="Cambria"/>
                <a:cs typeface="Cambria"/>
                <a:sym typeface="Cambria"/>
              </a:rPr>
              <a:t>Dataset</a:t>
            </a:r>
            <a:endParaRPr sz="4000">
              <a:solidFill>
                <a:schemeClr val="dk1"/>
              </a:solidFill>
              <a:latin typeface="Cambria"/>
              <a:ea typeface="Cambria"/>
              <a:cs typeface="Cambria"/>
              <a:sym typeface="Cambria"/>
            </a:endParaRPr>
          </a:p>
          <a:p>
            <a:pPr marL="0" lvl="0" indent="0" algn="l" rtl="0">
              <a:spcBef>
                <a:spcPts val="0"/>
              </a:spcBef>
              <a:spcAft>
                <a:spcPts val="0"/>
              </a:spcAft>
              <a:buNone/>
            </a:pPr>
            <a:r>
              <a:rPr lang="en-US" sz="4000">
                <a:solidFill>
                  <a:schemeClr val="dk1"/>
                </a:solidFill>
                <a:latin typeface="Cambria"/>
                <a:ea typeface="Cambria"/>
                <a:cs typeface="Cambria"/>
                <a:sym typeface="Cambria"/>
              </a:rPr>
              <a:t>Fish Recommendation dataset</a:t>
            </a:r>
            <a:endParaRPr sz="4000">
              <a:solidFill>
                <a:schemeClr val="dk1"/>
              </a:solidFill>
              <a:latin typeface="Cambria"/>
              <a:ea typeface="Cambria"/>
              <a:cs typeface="Cambria"/>
              <a:sym typeface="Cambria"/>
            </a:endParaRPr>
          </a:p>
        </p:txBody>
      </p:sp>
      <p:pic>
        <p:nvPicPr>
          <p:cNvPr id="179" name="Google Shape;179;p22"/>
          <p:cNvPicPr preferRelativeResize="0"/>
          <p:nvPr/>
        </p:nvPicPr>
        <p:blipFill>
          <a:blip r:embed="rId3">
            <a:alphaModFix/>
          </a:blip>
          <a:stretch>
            <a:fillRect/>
          </a:stretch>
        </p:blipFill>
        <p:spPr>
          <a:xfrm>
            <a:off x="8389875" y="596938"/>
            <a:ext cx="2427482" cy="5664125"/>
          </a:xfrm>
          <a:prstGeom prst="rect">
            <a:avLst/>
          </a:prstGeom>
          <a:noFill/>
          <a:ln>
            <a:noFill/>
          </a:ln>
        </p:spPr>
      </p:pic>
      <p:sp>
        <p:nvSpPr>
          <p:cNvPr id="180" name="Google Shape;180;p22"/>
          <p:cNvSpPr txBox="1"/>
          <p:nvPr/>
        </p:nvSpPr>
        <p:spPr>
          <a:xfrm>
            <a:off x="251200" y="1504675"/>
            <a:ext cx="7971300" cy="268685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dirty="0">
                <a:solidFill>
                  <a:schemeClr val="dk1"/>
                </a:solidFill>
              </a:rPr>
              <a:t>Total Observations</a:t>
            </a:r>
            <a:r>
              <a:rPr lang="en-US" sz="1300" dirty="0">
                <a:solidFill>
                  <a:schemeClr val="dk1"/>
                </a:solidFill>
              </a:rPr>
              <a:t>:</a:t>
            </a:r>
            <a:endParaRPr sz="1300"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a:solidFill>
                  <a:schemeClr val="dk1"/>
                </a:solidFill>
              </a:rPr>
              <a:t>The dataset contains </a:t>
            </a:r>
            <a:r>
              <a:rPr lang="en-US" sz="1300" b="1">
                <a:solidFill>
                  <a:schemeClr val="dk1"/>
                </a:solidFill>
              </a:rPr>
              <a:t>1051 rows</a:t>
            </a:r>
            <a:r>
              <a:rPr lang="en-US" sz="1300">
                <a:solidFill>
                  <a:schemeClr val="dk1"/>
                </a:solidFill>
              </a:rPr>
              <a:t>, representing different environmental conditions and their associated 13 types of fishes.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dirty="0">
                <a:solidFill>
                  <a:schemeClr val="dk1"/>
                </a:solidFill>
              </a:rPr>
              <a:t>The dataset is obtained from Kaggle.</a:t>
            </a:r>
            <a:endParaRPr sz="1300" dirty="0">
              <a:solidFill>
                <a:schemeClr val="dk1"/>
              </a:solidFill>
            </a:endParaRPr>
          </a:p>
          <a:p>
            <a:pPr marL="0" lvl="0" indent="0" algn="l" rtl="0">
              <a:lnSpc>
                <a:spcPct val="115000"/>
              </a:lnSpc>
              <a:spcBef>
                <a:spcPts val="1200"/>
              </a:spcBef>
              <a:spcAft>
                <a:spcPts val="0"/>
              </a:spcAft>
              <a:buNone/>
            </a:pPr>
            <a:r>
              <a:rPr lang="en-US" sz="1300" b="1" dirty="0">
                <a:solidFill>
                  <a:schemeClr val="dk1"/>
                </a:solidFill>
              </a:rPr>
              <a:t>Features</a:t>
            </a:r>
            <a:r>
              <a:rPr lang="en-US" sz="1300" dirty="0">
                <a:solidFill>
                  <a:schemeClr val="dk1"/>
                </a:solidFill>
              </a:rPr>
              <a:t>:</a:t>
            </a:r>
            <a:endParaRPr sz="1300" dirty="0">
              <a:solidFill>
                <a:schemeClr val="dk1"/>
              </a:solidFill>
            </a:endParaRPr>
          </a:p>
          <a:p>
            <a:pPr marL="457200" lvl="0" indent="-311150" algn="l" rtl="0">
              <a:lnSpc>
                <a:spcPct val="115000"/>
              </a:lnSpc>
              <a:spcBef>
                <a:spcPts val="1200"/>
              </a:spcBef>
              <a:spcAft>
                <a:spcPts val="0"/>
              </a:spcAft>
              <a:buClr>
                <a:schemeClr val="dk1"/>
              </a:buClr>
              <a:buSzPts val="1300"/>
              <a:buChar char="●"/>
            </a:pPr>
            <a:r>
              <a:rPr lang="en-US" sz="1300" b="1" dirty="0">
                <a:solidFill>
                  <a:schemeClr val="dk1"/>
                </a:solidFill>
              </a:rPr>
              <a:t>pH</a:t>
            </a:r>
            <a:r>
              <a:rPr lang="en-US" sz="1300" dirty="0">
                <a:solidFill>
                  <a:schemeClr val="dk1"/>
                </a:solidFill>
              </a:rPr>
              <a:t>: Indicates the pH level of water, which measures its acidity or alkalinity (numeric).</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dirty="0">
                <a:solidFill>
                  <a:schemeClr val="dk1"/>
                </a:solidFill>
              </a:rPr>
              <a:t>Temperature</a:t>
            </a:r>
            <a:r>
              <a:rPr lang="en-US" sz="1300" dirty="0">
                <a:solidFill>
                  <a:schemeClr val="dk1"/>
                </a:solidFill>
              </a:rPr>
              <a:t>: Represents the temperature of the water, likely in Celsius (numeric).</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dirty="0">
                <a:solidFill>
                  <a:schemeClr val="dk1"/>
                </a:solidFill>
              </a:rPr>
              <a:t>Turbidity</a:t>
            </a:r>
            <a:r>
              <a:rPr lang="en-US" sz="1300" dirty="0">
                <a:solidFill>
                  <a:schemeClr val="dk1"/>
                </a:solidFill>
              </a:rPr>
              <a:t>: Describes the clarity of water, measuring the level of suspended particles (numeric).</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US" sz="1300" b="1" dirty="0">
                <a:solidFill>
                  <a:schemeClr val="dk1"/>
                </a:solidFill>
              </a:rPr>
              <a:t>Fish</a:t>
            </a:r>
            <a:r>
              <a:rPr lang="en-US" sz="1300" dirty="0">
                <a:solidFill>
                  <a:schemeClr val="dk1"/>
                </a:solidFill>
              </a:rPr>
              <a:t>: The type of fish associated with the given environmental parameters (categorical).</a:t>
            </a:r>
            <a:endParaRPr sz="1300" dirty="0">
              <a:solidFill>
                <a:schemeClr val="dk1"/>
              </a:solidFill>
            </a:endParaRPr>
          </a:p>
        </p:txBody>
      </p:sp>
      <p:sp>
        <p:nvSpPr>
          <p:cNvPr id="181" name="Google Shape;181;p22"/>
          <p:cNvSpPr txBox="1"/>
          <p:nvPr/>
        </p:nvSpPr>
        <p:spPr>
          <a:xfrm>
            <a:off x="7734950" y="6306225"/>
            <a:ext cx="3325200" cy="461700"/>
          </a:xfrm>
          <a:prstGeom prst="rect">
            <a:avLst/>
          </a:prstGeom>
          <a:noFill/>
          <a:ln>
            <a:noFill/>
          </a:ln>
        </p:spPr>
        <p:txBody>
          <a:bodyPr spcFirstLastPara="1" wrap="square" lIns="91425" tIns="91425" rIns="91425" bIns="91425" anchor="t" anchorCtr="0">
            <a:spAutoFit/>
          </a:bodyPr>
          <a:lstStyle/>
          <a:p>
            <a:pPr marL="12599" lvl="0" indent="0" algn="l" rtl="0">
              <a:spcBef>
                <a:spcPts val="0"/>
              </a:spcBef>
              <a:spcAft>
                <a:spcPts val="0"/>
              </a:spcAft>
              <a:buNone/>
            </a:pPr>
            <a:r>
              <a:rPr lang="en-US" sz="1800" i="1">
                <a:solidFill>
                  <a:schemeClr val="dk1"/>
                </a:solidFill>
              </a:rPr>
              <a:t>Fig 4: Classification Dataset </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p:nvPr/>
        </p:nvSpPr>
        <p:spPr>
          <a:xfrm>
            <a:off x="0" y="0"/>
            <a:ext cx="73803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solidFill>
                  <a:schemeClr val="dk1"/>
                </a:solidFill>
                <a:latin typeface="Cambria"/>
                <a:ea typeface="Cambria"/>
                <a:cs typeface="Cambria"/>
                <a:sym typeface="Cambria"/>
              </a:rPr>
              <a:t>Dataset</a:t>
            </a:r>
            <a:endParaRPr sz="3800">
              <a:solidFill>
                <a:schemeClr val="dk1"/>
              </a:solidFill>
              <a:latin typeface="Cambria"/>
              <a:ea typeface="Cambria"/>
              <a:cs typeface="Cambria"/>
              <a:sym typeface="Cambria"/>
            </a:endParaRPr>
          </a:p>
          <a:p>
            <a:pPr marL="0" lvl="0" indent="0" algn="l" rtl="0">
              <a:spcBef>
                <a:spcPts val="0"/>
              </a:spcBef>
              <a:spcAft>
                <a:spcPts val="0"/>
              </a:spcAft>
              <a:buNone/>
            </a:pPr>
            <a:r>
              <a:rPr lang="en-US" sz="3800">
                <a:solidFill>
                  <a:schemeClr val="dk1"/>
                </a:solidFill>
                <a:latin typeface="Cambria"/>
                <a:ea typeface="Cambria"/>
                <a:cs typeface="Cambria"/>
                <a:sym typeface="Cambria"/>
              </a:rPr>
              <a:t>Size Measuring dataset</a:t>
            </a:r>
            <a:endParaRPr sz="3800">
              <a:solidFill>
                <a:schemeClr val="dk1"/>
              </a:solidFill>
              <a:latin typeface="Cambria"/>
              <a:ea typeface="Cambria"/>
              <a:cs typeface="Cambria"/>
              <a:sym typeface="Cambria"/>
            </a:endParaRPr>
          </a:p>
        </p:txBody>
      </p:sp>
      <p:pic>
        <p:nvPicPr>
          <p:cNvPr id="188" name="Google Shape;188;p23"/>
          <p:cNvPicPr preferRelativeResize="0"/>
          <p:nvPr/>
        </p:nvPicPr>
        <p:blipFill>
          <a:blip r:embed="rId3">
            <a:alphaModFix/>
          </a:blip>
          <a:stretch>
            <a:fillRect/>
          </a:stretch>
        </p:blipFill>
        <p:spPr>
          <a:xfrm>
            <a:off x="329800" y="3685175"/>
            <a:ext cx="5069925" cy="2197350"/>
          </a:xfrm>
          <a:prstGeom prst="rect">
            <a:avLst/>
          </a:prstGeom>
          <a:noFill/>
          <a:ln>
            <a:noFill/>
          </a:ln>
        </p:spPr>
      </p:pic>
      <p:pic>
        <p:nvPicPr>
          <p:cNvPr id="189" name="Google Shape;189;p23"/>
          <p:cNvPicPr preferRelativeResize="0"/>
          <p:nvPr/>
        </p:nvPicPr>
        <p:blipFill>
          <a:blip r:embed="rId4">
            <a:alphaModFix/>
          </a:blip>
          <a:stretch>
            <a:fillRect/>
          </a:stretch>
        </p:blipFill>
        <p:spPr>
          <a:xfrm>
            <a:off x="5680200" y="3685163"/>
            <a:ext cx="5289749" cy="2029824"/>
          </a:xfrm>
          <a:prstGeom prst="rect">
            <a:avLst/>
          </a:prstGeom>
          <a:noFill/>
          <a:ln>
            <a:noFill/>
          </a:ln>
        </p:spPr>
      </p:pic>
      <p:sp>
        <p:nvSpPr>
          <p:cNvPr id="190" name="Google Shape;190;p23"/>
          <p:cNvSpPr txBox="1"/>
          <p:nvPr/>
        </p:nvSpPr>
        <p:spPr>
          <a:xfrm>
            <a:off x="329800" y="1354500"/>
            <a:ext cx="7902600" cy="225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dk1"/>
                </a:solidFill>
              </a:rPr>
              <a:t>Dataset Used</a:t>
            </a:r>
            <a:r>
              <a:rPr lang="en-US">
                <a:solidFill>
                  <a:schemeClr val="dk1"/>
                </a:solidFill>
              </a:rPr>
              <a:t>: Kaggle's </a:t>
            </a:r>
            <a:r>
              <a:rPr lang="en-US" i="1">
                <a:solidFill>
                  <a:schemeClr val="dk1"/>
                </a:solidFill>
              </a:rPr>
              <a:t>Fish Recognition Ground-Truth Data</a:t>
            </a:r>
            <a:endParaRPr i="1">
              <a:solidFill>
                <a:schemeClr val="dk1"/>
              </a:solidFill>
            </a:endParaRPr>
          </a:p>
          <a:p>
            <a:pPr marL="457200" lvl="0" indent="-317500" algn="l" rtl="0">
              <a:lnSpc>
                <a:spcPct val="115000"/>
              </a:lnSpc>
              <a:spcBef>
                <a:spcPts val="1200"/>
              </a:spcBef>
              <a:spcAft>
                <a:spcPts val="0"/>
              </a:spcAft>
              <a:buClr>
                <a:schemeClr val="dk1"/>
              </a:buClr>
              <a:buSzPts val="1400"/>
              <a:buChar char="●"/>
            </a:pPr>
            <a:r>
              <a:rPr lang="en-US" b="1">
                <a:solidFill>
                  <a:schemeClr val="dk1"/>
                </a:solidFill>
              </a:rPr>
              <a:t>Total Images</a:t>
            </a:r>
            <a:r>
              <a:rPr lang="en-US">
                <a:solidFill>
                  <a:schemeClr val="dk1"/>
                </a:solidFill>
              </a:rPr>
              <a:t>: 27,370 fish images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Total Masks</a:t>
            </a:r>
            <a:r>
              <a:rPr lang="en-US">
                <a:solidFill>
                  <a:schemeClr val="dk1"/>
                </a:solidFill>
              </a:rPr>
              <a:t>: 27,370 corresponding masks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Classes</a:t>
            </a:r>
            <a:r>
              <a:rPr lang="en-US">
                <a:solidFill>
                  <a:schemeClr val="dk1"/>
                </a:solidFill>
              </a:rPr>
              <a:t>:</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Fish</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US">
                <a:solidFill>
                  <a:schemeClr val="dk1"/>
                </a:solidFill>
              </a:rPr>
              <a:t>Masks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Task</a:t>
            </a:r>
            <a:r>
              <a:rPr lang="en-US">
                <a:solidFill>
                  <a:schemeClr val="dk1"/>
                </a:solidFill>
              </a:rPr>
              <a:t>: Binary classification and segmentation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US" b="1">
                <a:solidFill>
                  <a:schemeClr val="dk1"/>
                </a:solidFill>
              </a:rPr>
              <a:t>Focus</a:t>
            </a:r>
            <a:r>
              <a:rPr lang="en-US">
                <a:solidFill>
                  <a:schemeClr val="dk1"/>
                </a:solidFill>
              </a:rPr>
              <a:t>: Fish detection in water environments</a:t>
            </a:r>
            <a:endParaRPr>
              <a:solidFill>
                <a:schemeClr val="dk1"/>
              </a:solidFill>
            </a:endParaRPr>
          </a:p>
        </p:txBody>
      </p:sp>
      <p:sp>
        <p:nvSpPr>
          <p:cNvPr id="191" name="Google Shape;191;p2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12599" lvl="0" indent="0" algn="l" rtl="0">
              <a:spcBef>
                <a:spcPts val="0"/>
              </a:spcBef>
              <a:spcAft>
                <a:spcPts val="0"/>
              </a:spcAft>
              <a:buNone/>
            </a:pPr>
            <a:endParaRPr/>
          </a:p>
        </p:txBody>
      </p:sp>
      <p:sp>
        <p:nvSpPr>
          <p:cNvPr id="192" name="Google Shape;192;p23"/>
          <p:cNvSpPr txBox="1"/>
          <p:nvPr/>
        </p:nvSpPr>
        <p:spPr>
          <a:xfrm>
            <a:off x="3665475" y="6186925"/>
            <a:ext cx="3325200" cy="461700"/>
          </a:xfrm>
          <a:prstGeom prst="rect">
            <a:avLst/>
          </a:prstGeom>
          <a:noFill/>
          <a:ln>
            <a:noFill/>
          </a:ln>
        </p:spPr>
        <p:txBody>
          <a:bodyPr spcFirstLastPara="1" wrap="square" lIns="91425" tIns="91425" rIns="91425" bIns="91425" anchor="t" anchorCtr="0">
            <a:spAutoFit/>
          </a:bodyPr>
          <a:lstStyle/>
          <a:p>
            <a:pPr marL="12599" lvl="0" indent="0" algn="l" rtl="0">
              <a:spcBef>
                <a:spcPts val="0"/>
              </a:spcBef>
              <a:spcAft>
                <a:spcPts val="0"/>
              </a:spcAft>
              <a:buNone/>
            </a:pPr>
            <a:r>
              <a:rPr lang="en-US" sz="1800" i="1">
                <a:solidFill>
                  <a:schemeClr val="dk1"/>
                </a:solidFill>
              </a:rPr>
              <a:t>Fig 5: Detection Dataset </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p:nvPr/>
        </p:nvSpPr>
        <p:spPr>
          <a:xfrm>
            <a:off x="0" y="0"/>
            <a:ext cx="6220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solidFill>
                  <a:schemeClr val="dk1"/>
                </a:solidFill>
                <a:latin typeface="Cambria"/>
                <a:ea typeface="Cambria"/>
                <a:cs typeface="Cambria"/>
                <a:sym typeface="Cambria"/>
              </a:rPr>
              <a:t>Dataset</a:t>
            </a:r>
            <a:endParaRPr sz="3800">
              <a:solidFill>
                <a:schemeClr val="dk1"/>
              </a:solidFill>
              <a:latin typeface="Cambria"/>
              <a:ea typeface="Cambria"/>
              <a:cs typeface="Cambria"/>
              <a:sym typeface="Cambria"/>
            </a:endParaRPr>
          </a:p>
          <a:p>
            <a:pPr marL="0" lvl="0" indent="0" algn="l" rtl="0">
              <a:spcBef>
                <a:spcPts val="0"/>
              </a:spcBef>
              <a:spcAft>
                <a:spcPts val="0"/>
              </a:spcAft>
              <a:buNone/>
            </a:pPr>
            <a:r>
              <a:rPr lang="en-US" sz="3800">
                <a:solidFill>
                  <a:schemeClr val="dk1"/>
                </a:solidFill>
                <a:latin typeface="Cambria"/>
                <a:ea typeface="Cambria"/>
                <a:cs typeface="Cambria"/>
                <a:sym typeface="Cambria"/>
              </a:rPr>
              <a:t>Disease Detection Dataset</a:t>
            </a:r>
            <a:endParaRPr sz="3800">
              <a:solidFill>
                <a:schemeClr val="dk1"/>
              </a:solidFill>
              <a:latin typeface="Cambria"/>
              <a:ea typeface="Cambria"/>
              <a:cs typeface="Cambria"/>
              <a:sym typeface="Cambria"/>
            </a:endParaRPr>
          </a:p>
        </p:txBody>
      </p:sp>
      <p:sp>
        <p:nvSpPr>
          <p:cNvPr id="199" name="Google Shape;199;p24"/>
          <p:cNvSpPr txBox="1"/>
          <p:nvPr/>
        </p:nvSpPr>
        <p:spPr>
          <a:xfrm>
            <a:off x="429900" y="1354500"/>
            <a:ext cx="5360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We have the dataset  that are used for disease detection in the fish.</a:t>
            </a:r>
            <a:endParaRPr>
              <a:solidFill>
                <a:schemeClr val="dk1"/>
              </a:solidFill>
            </a:endParaRPr>
          </a:p>
          <a:p>
            <a:pPr marL="0" lvl="0" indent="0" algn="l" rtl="0">
              <a:spcBef>
                <a:spcPts val="0"/>
              </a:spcBef>
              <a:spcAft>
                <a:spcPts val="0"/>
              </a:spcAft>
              <a:buNone/>
            </a:pPr>
            <a:r>
              <a:rPr lang="en-US" b="1">
                <a:solidFill>
                  <a:schemeClr val="dk1"/>
                </a:solidFill>
              </a:rPr>
              <a:t>Total Classes</a:t>
            </a:r>
            <a:r>
              <a:rPr lang="en-US">
                <a:solidFill>
                  <a:schemeClr val="dk1"/>
                </a:solidFill>
              </a:rPr>
              <a:t>: 7 classes</a:t>
            </a:r>
            <a:endParaRPr>
              <a:solidFill>
                <a:schemeClr val="dk1"/>
              </a:solidFill>
            </a:endParaRPr>
          </a:p>
          <a:p>
            <a:pPr marL="0" lvl="0" indent="0" algn="l" rtl="0">
              <a:spcBef>
                <a:spcPts val="0"/>
              </a:spcBef>
              <a:spcAft>
                <a:spcPts val="0"/>
              </a:spcAft>
              <a:buNone/>
            </a:pPr>
            <a:r>
              <a:rPr lang="en-US" b="1">
                <a:solidFill>
                  <a:schemeClr val="dk1"/>
                </a:solidFill>
              </a:rPr>
              <a:t>Training Set</a:t>
            </a:r>
            <a:r>
              <a:rPr lang="en-US">
                <a:solidFill>
                  <a:schemeClr val="dk1"/>
                </a:solidFill>
              </a:rPr>
              <a:t>: 250 images per class </a:t>
            </a:r>
            <a:endParaRPr>
              <a:solidFill>
                <a:schemeClr val="dk1"/>
              </a:solidFill>
            </a:endParaRPr>
          </a:p>
          <a:p>
            <a:pPr marL="0" lvl="0" indent="0" algn="l" rtl="0">
              <a:spcBef>
                <a:spcPts val="0"/>
              </a:spcBef>
              <a:spcAft>
                <a:spcPts val="0"/>
              </a:spcAft>
              <a:buNone/>
            </a:pPr>
            <a:r>
              <a:rPr lang="en-US" b="1">
                <a:solidFill>
                  <a:schemeClr val="dk1"/>
                </a:solidFill>
              </a:rPr>
              <a:t>Test Set</a:t>
            </a:r>
            <a:r>
              <a:rPr lang="en-US">
                <a:solidFill>
                  <a:schemeClr val="dk1"/>
                </a:solidFill>
              </a:rPr>
              <a:t>: 100 images per class</a:t>
            </a:r>
            <a:endParaRPr>
              <a:solidFill>
                <a:schemeClr val="dk1"/>
              </a:solidFill>
            </a:endParaRPr>
          </a:p>
          <a:p>
            <a:pPr marL="0" lvl="0" indent="0" algn="l" rtl="0">
              <a:spcBef>
                <a:spcPts val="0"/>
              </a:spcBef>
              <a:spcAft>
                <a:spcPts val="0"/>
              </a:spcAft>
              <a:buNone/>
            </a:pPr>
            <a:r>
              <a:rPr lang="en-US" b="1">
                <a:solidFill>
                  <a:schemeClr val="dk1"/>
                </a:solidFill>
              </a:rPr>
              <a:t>Image Size</a:t>
            </a:r>
            <a:r>
              <a:rPr lang="en-US">
                <a:solidFill>
                  <a:schemeClr val="dk1"/>
                </a:solidFill>
              </a:rPr>
              <a:t>: 240x240 pixel</a:t>
            </a:r>
            <a:endParaRPr>
              <a:solidFill>
                <a:schemeClr val="dk1"/>
              </a:solidFill>
            </a:endParaRPr>
          </a:p>
          <a:p>
            <a:pPr marL="0" lvl="0" indent="0" algn="l" rtl="0">
              <a:spcBef>
                <a:spcPts val="0"/>
              </a:spcBef>
              <a:spcAft>
                <a:spcPts val="0"/>
              </a:spcAft>
              <a:buNone/>
            </a:pPr>
            <a:r>
              <a:rPr lang="en-US" b="1">
                <a:solidFill>
                  <a:schemeClr val="dk1"/>
                </a:solidFill>
              </a:rPr>
              <a:t>Total images: </a:t>
            </a:r>
            <a:r>
              <a:rPr lang="en-US">
                <a:solidFill>
                  <a:schemeClr val="dk1"/>
                </a:solidFill>
              </a:rPr>
              <a:t>2450 images</a:t>
            </a:r>
            <a:endParaRPr>
              <a:solidFill>
                <a:schemeClr val="dk1"/>
              </a:solidFill>
            </a:endParaRPr>
          </a:p>
        </p:txBody>
      </p:sp>
      <p:pic>
        <p:nvPicPr>
          <p:cNvPr id="200" name="Google Shape;200;p24"/>
          <p:cNvPicPr preferRelativeResize="0"/>
          <p:nvPr/>
        </p:nvPicPr>
        <p:blipFill>
          <a:blip r:embed="rId3">
            <a:alphaModFix/>
          </a:blip>
          <a:stretch>
            <a:fillRect/>
          </a:stretch>
        </p:blipFill>
        <p:spPr>
          <a:xfrm>
            <a:off x="6360075" y="850325"/>
            <a:ext cx="4562475" cy="1581150"/>
          </a:xfrm>
          <a:prstGeom prst="rect">
            <a:avLst/>
          </a:prstGeom>
          <a:noFill/>
          <a:ln>
            <a:noFill/>
          </a:ln>
        </p:spPr>
      </p:pic>
      <p:sp>
        <p:nvSpPr>
          <p:cNvPr id="201" name="Google Shape;201;p24"/>
          <p:cNvSpPr txBox="1"/>
          <p:nvPr/>
        </p:nvSpPr>
        <p:spPr>
          <a:xfrm>
            <a:off x="7281700" y="2431475"/>
            <a:ext cx="3000000" cy="461700"/>
          </a:xfrm>
          <a:prstGeom prst="rect">
            <a:avLst/>
          </a:prstGeom>
          <a:noFill/>
          <a:ln>
            <a:noFill/>
          </a:ln>
        </p:spPr>
        <p:txBody>
          <a:bodyPr spcFirstLastPara="1" wrap="square" lIns="91425" tIns="91425" rIns="91425" bIns="91425" anchor="t" anchorCtr="0">
            <a:spAutoFit/>
          </a:bodyPr>
          <a:lstStyle/>
          <a:p>
            <a:pPr marL="12599" lvl="0" indent="0" algn="l" rtl="0">
              <a:spcBef>
                <a:spcPts val="0"/>
              </a:spcBef>
              <a:spcAft>
                <a:spcPts val="0"/>
              </a:spcAft>
              <a:buNone/>
            </a:pPr>
            <a:r>
              <a:rPr lang="en-US" sz="1800" i="1">
                <a:solidFill>
                  <a:schemeClr val="dk1"/>
                </a:solidFill>
              </a:rPr>
              <a:t>Fig 6: Disease Classes </a:t>
            </a:r>
            <a:endParaRPr sz="1800">
              <a:solidFill>
                <a:schemeClr val="dk1"/>
              </a:solidFill>
            </a:endParaRPr>
          </a:p>
        </p:txBody>
      </p:sp>
      <p:pic>
        <p:nvPicPr>
          <p:cNvPr id="202" name="Google Shape;202;p24"/>
          <p:cNvPicPr preferRelativeResize="0"/>
          <p:nvPr/>
        </p:nvPicPr>
        <p:blipFill>
          <a:blip r:embed="rId4">
            <a:alphaModFix/>
          </a:blip>
          <a:stretch>
            <a:fillRect/>
          </a:stretch>
        </p:blipFill>
        <p:spPr>
          <a:xfrm>
            <a:off x="231225" y="3301775"/>
            <a:ext cx="3580366" cy="1581150"/>
          </a:xfrm>
          <a:prstGeom prst="rect">
            <a:avLst/>
          </a:prstGeom>
          <a:noFill/>
          <a:ln>
            <a:noFill/>
          </a:ln>
        </p:spPr>
      </p:pic>
      <p:pic>
        <p:nvPicPr>
          <p:cNvPr id="203" name="Google Shape;203;p24"/>
          <p:cNvPicPr preferRelativeResize="0"/>
          <p:nvPr/>
        </p:nvPicPr>
        <p:blipFill>
          <a:blip r:embed="rId5">
            <a:alphaModFix/>
          </a:blip>
          <a:stretch>
            <a:fillRect/>
          </a:stretch>
        </p:blipFill>
        <p:spPr>
          <a:xfrm>
            <a:off x="4013275" y="3301775"/>
            <a:ext cx="3580376" cy="1581150"/>
          </a:xfrm>
          <a:prstGeom prst="rect">
            <a:avLst/>
          </a:prstGeom>
          <a:noFill/>
          <a:ln>
            <a:noFill/>
          </a:ln>
        </p:spPr>
      </p:pic>
      <p:pic>
        <p:nvPicPr>
          <p:cNvPr id="204" name="Google Shape;204;p24"/>
          <p:cNvPicPr preferRelativeResize="0"/>
          <p:nvPr/>
        </p:nvPicPr>
        <p:blipFill>
          <a:blip r:embed="rId6">
            <a:alphaModFix/>
          </a:blip>
          <a:stretch>
            <a:fillRect/>
          </a:stretch>
        </p:blipFill>
        <p:spPr>
          <a:xfrm>
            <a:off x="7749425" y="3301775"/>
            <a:ext cx="3411550" cy="1434225"/>
          </a:xfrm>
          <a:prstGeom prst="rect">
            <a:avLst/>
          </a:prstGeom>
          <a:noFill/>
          <a:ln>
            <a:noFill/>
          </a:ln>
        </p:spPr>
      </p:pic>
      <p:pic>
        <p:nvPicPr>
          <p:cNvPr id="205" name="Google Shape;205;p24"/>
          <p:cNvPicPr preferRelativeResize="0"/>
          <p:nvPr/>
        </p:nvPicPr>
        <p:blipFill>
          <a:blip r:embed="rId7">
            <a:alphaModFix/>
          </a:blip>
          <a:stretch>
            <a:fillRect/>
          </a:stretch>
        </p:blipFill>
        <p:spPr>
          <a:xfrm>
            <a:off x="277125" y="5040800"/>
            <a:ext cx="3481200" cy="1501900"/>
          </a:xfrm>
          <a:prstGeom prst="rect">
            <a:avLst/>
          </a:prstGeom>
          <a:noFill/>
          <a:ln>
            <a:noFill/>
          </a:ln>
        </p:spPr>
      </p:pic>
      <p:pic>
        <p:nvPicPr>
          <p:cNvPr id="206" name="Google Shape;206;p24"/>
          <p:cNvPicPr preferRelativeResize="0"/>
          <p:nvPr/>
        </p:nvPicPr>
        <p:blipFill>
          <a:blip r:embed="rId8">
            <a:alphaModFix/>
          </a:blip>
          <a:stretch>
            <a:fillRect/>
          </a:stretch>
        </p:blipFill>
        <p:spPr>
          <a:xfrm>
            <a:off x="3910725" y="5035325"/>
            <a:ext cx="3682925" cy="1385400"/>
          </a:xfrm>
          <a:prstGeom prst="rect">
            <a:avLst/>
          </a:prstGeom>
          <a:noFill/>
          <a:ln>
            <a:noFill/>
          </a:ln>
        </p:spPr>
      </p:pic>
      <p:pic>
        <p:nvPicPr>
          <p:cNvPr id="207" name="Google Shape;207;p24"/>
          <p:cNvPicPr preferRelativeResize="0"/>
          <p:nvPr/>
        </p:nvPicPr>
        <p:blipFill>
          <a:blip r:embed="rId9">
            <a:alphaModFix/>
          </a:blip>
          <a:stretch>
            <a:fillRect/>
          </a:stretch>
        </p:blipFill>
        <p:spPr>
          <a:xfrm>
            <a:off x="7714600" y="4829300"/>
            <a:ext cx="3481196" cy="1505671"/>
          </a:xfrm>
          <a:prstGeom prst="rect">
            <a:avLst/>
          </a:prstGeom>
          <a:noFill/>
          <a:ln>
            <a:noFill/>
          </a:ln>
        </p:spPr>
      </p:pic>
      <p:sp>
        <p:nvSpPr>
          <p:cNvPr id="208" name="Google Shape;208;p24"/>
          <p:cNvSpPr txBox="1"/>
          <p:nvPr/>
        </p:nvSpPr>
        <p:spPr>
          <a:xfrm>
            <a:off x="4303463" y="6334975"/>
            <a:ext cx="3000000" cy="461700"/>
          </a:xfrm>
          <a:prstGeom prst="rect">
            <a:avLst/>
          </a:prstGeom>
          <a:noFill/>
          <a:ln>
            <a:noFill/>
          </a:ln>
        </p:spPr>
        <p:txBody>
          <a:bodyPr spcFirstLastPara="1" wrap="square" lIns="91425" tIns="91425" rIns="91425" bIns="91425" anchor="t" anchorCtr="0">
            <a:spAutoFit/>
          </a:bodyPr>
          <a:lstStyle/>
          <a:p>
            <a:pPr marL="12599" lvl="0" indent="0" algn="l" rtl="0">
              <a:spcBef>
                <a:spcPts val="0"/>
              </a:spcBef>
              <a:spcAft>
                <a:spcPts val="0"/>
              </a:spcAft>
              <a:buNone/>
            </a:pPr>
            <a:r>
              <a:rPr lang="en-US" sz="1800" i="1">
                <a:solidFill>
                  <a:schemeClr val="dk1"/>
                </a:solidFill>
              </a:rPr>
              <a:t>Fig 7: Different Diseases </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p:nvPr/>
        </p:nvSpPr>
        <p:spPr>
          <a:xfrm>
            <a:off x="0" y="0"/>
            <a:ext cx="5053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Cambria"/>
                <a:ea typeface="Cambria"/>
                <a:cs typeface="Cambria"/>
                <a:sym typeface="Cambria"/>
              </a:rPr>
              <a:t>Classification Model </a:t>
            </a:r>
            <a:endParaRPr sz="2110">
              <a:solidFill>
                <a:schemeClr val="dk1"/>
              </a:solidFill>
            </a:endParaRPr>
          </a:p>
        </p:txBody>
      </p:sp>
      <p:sp>
        <p:nvSpPr>
          <p:cNvPr id="215" name="Google Shape;215;p25"/>
          <p:cNvSpPr txBox="1"/>
          <p:nvPr/>
        </p:nvSpPr>
        <p:spPr>
          <a:xfrm>
            <a:off x="424075" y="1272200"/>
            <a:ext cx="6201900" cy="29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Making the classification model by using random forest.</a:t>
            </a:r>
            <a:endParaRPr>
              <a:solidFill>
                <a:schemeClr val="dk1"/>
              </a:solidFill>
            </a:endParaRPr>
          </a:p>
          <a:p>
            <a:pPr marL="457200" lvl="0" indent="-317500" algn="l" rtl="0">
              <a:spcBef>
                <a:spcPts val="0"/>
              </a:spcBef>
              <a:spcAft>
                <a:spcPts val="0"/>
              </a:spcAft>
              <a:buClr>
                <a:schemeClr val="dk1"/>
              </a:buClr>
              <a:buSzPts val="1400"/>
              <a:buChar char="●"/>
            </a:pPr>
            <a:r>
              <a:rPr lang="en-US" b="1">
                <a:solidFill>
                  <a:schemeClr val="dk1"/>
                </a:solidFill>
              </a:rPr>
              <a:t>Accuracy</a:t>
            </a:r>
            <a:r>
              <a:rPr lang="en-US">
                <a:solidFill>
                  <a:schemeClr val="dk1"/>
                </a:solidFill>
              </a:rPr>
              <a:t>: </a:t>
            </a:r>
            <a:r>
              <a:rPr lang="en-US" b="1">
                <a:solidFill>
                  <a:schemeClr val="dk1"/>
                </a:solidFill>
              </a:rPr>
              <a:t>72.6%</a:t>
            </a:r>
            <a:endParaRPr b="1">
              <a:solidFill>
                <a:schemeClr val="dk1"/>
              </a:solidFill>
            </a:endParaRPr>
          </a:p>
          <a:p>
            <a:pPr marL="457200" lvl="0" indent="-317500" algn="l" rtl="0">
              <a:spcBef>
                <a:spcPts val="0"/>
              </a:spcBef>
              <a:spcAft>
                <a:spcPts val="0"/>
              </a:spcAft>
              <a:buClr>
                <a:schemeClr val="dk1"/>
              </a:buClr>
              <a:buSzPts val="1400"/>
              <a:buChar char="●"/>
            </a:pPr>
            <a:r>
              <a:rPr lang="en-US" b="1">
                <a:solidFill>
                  <a:schemeClr val="dk1"/>
                </a:solidFill>
              </a:rPr>
              <a:t>Avg. Precision:  0.73</a:t>
            </a:r>
            <a:endParaRPr b="1">
              <a:solidFill>
                <a:schemeClr val="dk1"/>
              </a:solidFill>
            </a:endParaRPr>
          </a:p>
          <a:p>
            <a:pPr marL="457200" lvl="0" indent="-317500" algn="l" rtl="0">
              <a:spcBef>
                <a:spcPts val="0"/>
              </a:spcBef>
              <a:spcAft>
                <a:spcPts val="0"/>
              </a:spcAft>
              <a:buClr>
                <a:schemeClr val="dk1"/>
              </a:buClr>
              <a:buSzPts val="1400"/>
              <a:buChar char="●"/>
            </a:pPr>
            <a:r>
              <a:rPr lang="en-US" b="1">
                <a:solidFill>
                  <a:schemeClr val="dk1"/>
                </a:solidFill>
              </a:rPr>
              <a:t>Avg. Recall : 0.73</a:t>
            </a:r>
            <a:endParaRPr b="1">
              <a:solidFill>
                <a:schemeClr val="dk1"/>
              </a:solidFill>
            </a:endParaRPr>
          </a:p>
          <a:p>
            <a:pPr marL="457200" lvl="0" indent="-317500" algn="l" rtl="0">
              <a:spcBef>
                <a:spcPts val="0"/>
              </a:spcBef>
              <a:spcAft>
                <a:spcPts val="0"/>
              </a:spcAft>
              <a:buClr>
                <a:schemeClr val="dk1"/>
              </a:buClr>
              <a:buSzPts val="1400"/>
              <a:buChar char="●"/>
            </a:pPr>
            <a:r>
              <a:rPr lang="en-US" b="1">
                <a:solidFill>
                  <a:schemeClr val="dk1"/>
                </a:solidFill>
              </a:rPr>
              <a:t>Avg. f1-score: 0.72 </a:t>
            </a:r>
            <a:endParaRPr b="1">
              <a:solidFill>
                <a:schemeClr val="dk1"/>
              </a:solidFill>
            </a:endParaRPr>
          </a:p>
        </p:txBody>
      </p:sp>
      <p:pic>
        <p:nvPicPr>
          <p:cNvPr id="216" name="Google Shape;216;p25"/>
          <p:cNvPicPr preferRelativeResize="0"/>
          <p:nvPr/>
        </p:nvPicPr>
        <p:blipFill>
          <a:blip r:embed="rId3">
            <a:alphaModFix/>
          </a:blip>
          <a:stretch>
            <a:fillRect/>
          </a:stretch>
        </p:blipFill>
        <p:spPr>
          <a:xfrm>
            <a:off x="451750" y="4771725"/>
            <a:ext cx="5421400" cy="1359650"/>
          </a:xfrm>
          <a:prstGeom prst="rect">
            <a:avLst/>
          </a:prstGeom>
          <a:noFill/>
          <a:ln>
            <a:noFill/>
          </a:ln>
        </p:spPr>
      </p:pic>
      <p:sp>
        <p:nvSpPr>
          <p:cNvPr id="217" name="Google Shape;217;p25"/>
          <p:cNvSpPr txBox="1"/>
          <p:nvPr/>
        </p:nvSpPr>
        <p:spPr>
          <a:xfrm>
            <a:off x="848107" y="6131375"/>
            <a:ext cx="4628700" cy="461700"/>
          </a:xfrm>
          <a:prstGeom prst="rect">
            <a:avLst/>
          </a:prstGeom>
          <a:noFill/>
          <a:ln>
            <a:noFill/>
          </a:ln>
        </p:spPr>
        <p:txBody>
          <a:bodyPr spcFirstLastPara="1" wrap="square" lIns="91425" tIns="91425" rIns="91425" bIns="91425" anchor="t" anchorCtr="0">
            <a:spAutoFit/>
          </a:bodyPr>
          <a:lstStyle/>
          <a:p>
            <a:pPr marL="12599" lvl="0" indent="0" algn="l" rtl="0">
              <a:spcBef>
                <a:spcPts val="0"/>
              </a:spcBef>
              <a:spcAft>
                <a:spcPts val="0"/>
              </a:spcAft>
              <a:buNone/>
            </a:pPr>
            <a:r>
              <a:rPr lang="en-US" sz="1800" i="1">
                <a:solidFill>
                  <a:schemeClr val="dk1"/>
                </a:solidFill>
              </a:rPr>
              <a:t>Fig 9: Classification sample output</a:t>
            </a:r>
            <a:endParaRPr sz="1800">
              <a:solidFill>
                <a:schemeClr val="dk1"/>
              </a:solidFill>
            </a:endParaRPr>
          </a:p>
        </p:txBody>
      </p:sp>
      <p:pic>
        <p:nvPicPr>
          <p:cNvPr id="218" name="Google Shape;218;p25"/>
          <p:cNvPicPr preferRelativeResize="0"/>
          <p:nvPr/>
        </p:nvPicPr>
        <p:blipFill>
          <a:blip r:embed="rId4">
            <a:alphaModFix/>
          </a:blip>
          <a:stretch>
            <a:fillRect/>
          </a:stretch>
        </p:blipFill>
        <p:spPr>
          <a:xfrm>
            <a:off x="5956350" y="361175"/>
            <a:ext cx="5261225" cy="4176259"/>
          </a:xfrm>
          <a:prstGeom prst="rect">
            <a:avLst/>
          </a:prstGeom>
          <a:noFill/>
          <a:ln>
            <a:noFill/>
          </a:ln>
        </p:spPr>
      </p:pic>
      <p:sp>
        <p:nvSpPr>
          <p:cNvPr id="219" name="Google Shape;219;p25"/>
          <p:cNvSpPr txBox="1"/>
          <p:nvPr/>
        </p:nvSpPr>
        <p:spPr>
          <a:xfrm>
            <a:off x="7276575" y="4627825"/>
            <a:ext cx="3000000" cy="738900"/>
          </a:xfrm>
          <a:prstGeom prst="rect">
            <a:avLst/>
          </a:prstGeom>
          <a:noFill/>
          <a:ln>
            <a:noFill/>
          </a:ln>
        </p:spPr>
        <p:txBody>
          <a:bodyPr spcFirstLastPara="1" wrap="square" lIns="91425" tIns="91425" rIns="91425" bIns="91425" anchor="t" anchorCtr="0">
            <a:spAutoFit/>
          </a:bodyPr>
          <a:lstStyle/>
          <a:p>
            <a:pPr marL="12599" lvl="0" indent="0" algn="l" rtl="0">
              <a:spcBef>
                <a:spcPts val="0"/>
              </a:spcBef>
              <a:spcAft>
                <a:spcPts val="0"/>
              </a:spcAft>
              <a:buNone/>
            </a:pPr>
            <a:r>
              <a:rPr lang="en-US" sz="1800" i="1">
                <a:solidFill>
                  <a:schemeClr val="dk1"/>
                </a:solidFill>
              </a:rPr>
              <a:t>Fig 8: Classification Confusion Matrix</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p:nvPr/>
        </p:nvSpPr>
        <p:spPr>
          <a:xfrm>
            <a:off x="0" y="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Cambria"/>
                <a:ea typeface="Cambria"/>
                <a:cs typeface="Cambria"/>
                <a:sym typeface="Cambria"/>
              </a:rPr>
              <a:t>UI/UX</a:t>
            </a:r>
            <a:endParaRPr sz="2110">
              <a:solidFill>
                <a:schemeClr val="dk1"/>
              </a:solidFill>
            </a:endParaRPr>
          </a:p>
        </p:txBody>
      </p:sp>
      <p:pic>
        <p:nvPicPr>
          <p:cNvPr id="226" name="Google Shape;226;p26"/>
          <p:cNvPicPr preferRelativeResize="0"/>
          <p:nvPr/>
        </p:nvPicPr>
        <p:blipFill>
          <a:blip r:embed="rId3">
            <a:alphaModFix/>
          </a:blip>
          <a:stretch>
            <a:fillRect/>
          </a:stretch>
        </p:blipFill>
        <p:spPr>
          <a:xfrm>
            <a:off x="451475" y="1416400"/>
            <a:ext cx="5282175" cy="3756100"/>
          </a:xfrm>
          <a:prstGeom prst="rect">
            <a:avLst/>
          </a:prstGeom>
          <a:noFill/>
          <a:ln>
            <a:noFill/>
          </a:ln>
        </p:spPr>
      </p:pic>
      <p:pic>
        <p:nvPicPr>
          <p:cNvPr id="227" name="Google Shape;227;p26"/>
          <p:cNvPicPr preferRelativeResize="0"/>
          <p:nvPr/>
        </p:nvPicPr>
        <p:blipFill>
          <a:blip r:embed="rId4">
            <a:alphaModFix/>
          </a:blip>
          <a:stretch>
            <a:fillRect/>
          </a:stretch>
        </p:blipFill>
        <p:spPr>
          <a:xfrm>
            <a:off x="5733650" y="1414463"/>
            <a:ext cx="5282175" cy="3759966"/>
          </a:xfrm>
          <a:prstGeom prst="rect">
            <a:avLst/>
          </a:prstGeom>
          <a:noFill/>
          <a:ln>
            <a:noFill/>
          </a:ln>
        </p:spPr>
      </p:pic>
      <p:sp>
        <p:nvSpPr>
          <p:cNvPr id="228" name="Google Shape;228;p26"/>
          <p:cNvSpPr txBox="1"/>
          <p:nvPr/>
        </p:nvSpPr>
        <p:spPr>
          <a:xfrm>
            <a:off x="4279725" y="5349625"/>
            <a:ext cx="3000000" cy="461700"/>
          </a:xfrm>
          <a:prstGeom prst="rect">
            <a:avLst/>
          </a:prstGeom>
          <a:noFill/>
          <a:ln>
            <a:noFill/>
          </a:ln>
        </p:spPr>
        <p:txBody>
          <a:bodyPr spcFirstLastPara="1" wrap="square" lIns="91425" tIns="91425" rIns="91425" bIns="91425" anchor="t" anchorCtr="0">
            <a:spAutoFit/>
          </a:bodyPr>
          <a:lstStyle/>
          <a:p>
            <a:pPr marL="12599" lvl="0" indent="0" algn="l" rtl="0">
              <a:spcBef>
                <a:spcPts val="0"/>
              </a:spcBef>
              <a:spcAft>
                <a:spcPts val="0"/>
              </a:spcAft>
              <a:buNone/>
            </a:pPr>
            <a:r>
              <a:rPr lang="en-US" sz="1800" i="1">
                <a:solidFill>
                  <a:schemeClr val="dk1"/>
                </a:solidFill>
              </a:rPr>
              <a:t>Fig 10: Frontend</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p:nvPr/>
        </p:nvSpPr>
        <p:spPr>
          <a:xfrm>
            <a:off x="0" y="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Cambria"/>
                <a:ea typeface="Cambria"/>
                <a:cs typeface="Cambria"/>
                <a:sym typeface="Cambria"/>
              </a:rPr>
              <a:t>UI/UX</a:t>
            </a:r>
            <a:endParaRPr/>
          </a:p>
        </p:txBody>
      </p:sp>
      <p:pic>
        <p:nvPicPr>
          <p:cNvPr id="235" name="Google Shape;235;p27"/>
          <p:cNvPicPr preferRelativeResize="0"/>
          <p:nvPr/>
        </p:nvPicPr>
        <p:blipFill>
          <a:blip r:embed="rId3">
            <a:alphaModFix/>
          </a:blip>
          <a:stretch>
            <a:fillRect/>
          </a:stretch>
        </p:blipFill>
        <p:spPr>
          <a:xfrm>
            <a:off x="61050" y="1744325"/>
            <a:ext cx="5510426" cy="3369350"/>
          </a:xfrm>
          <a:prstGeom prst="rect">
            <a:avLst/>
          </a:prstGeom>
          <a:noFill/>
          <a:ln>
            <a:noFill/>
          </a:ln>
        </p:spPr>
      </p:pic>
      <p:pic>
        <p:nvPicPr>
          <p:cNvPr id="236" name="Google Shape;236;p27"/>
          <p:cNvPicPr preferRelativeResize="0"/>
          <p:nvPr/>
        </p:nvPicPr>
        <p:blipFill>
          <a:blip r:embed="rId4">
            <a:alphaModFix/>
          </a:blip>
          <a:stretch>
            <a:fillRect/>
          </a:stretch>
        </p:blipFill>
        <p:spPr>
          <a:xfrm>
            <a:off x="5571472" y="1744325"/>
            <a:ext cx="5518103" cy="3369350"/>
          </a:xfrm>
          <a:prstGeom prst="rect">
            <a:avLst/>
          </a:prstGeom>
          <a:noFill/>
          <a:ln>
            <a:noFill/>
          </a:ln>
        </p:spPr>
      </p:pic>
      <p:sp>
        <p:nvSpPr>
          <p:cNvPr id="237" name="Google Shape;237;p27"/>
          <p:cNvSpPr txBox="1"/>
          <p:nvPr/>
        </p:nvSpPr>
        <p:spPr>
          <a:xfrm>
            <a:off x="4175325" y="5349650"/>
            <a:ext cx="3000000" cy="461700"/>
          </a:xfrm>
          <a:prstGeom prst="rect">
            <a:avLst/>
          </a:prstGeom>
          <a:noFill/>
          <a:ln>
            <a:noFill/>
          </a:ln>
        </p:spPr>
        <p:txBody>
          <a:bodyPr spcFirstLastPara="1" wrap="square" lIns="91425" tIns="91425" rIns="91425" bIns="91425" anchor="t" anchorCtr="0">
            <a:spAutoFit/>
          </a:bodyPr>
          <a:lstStyle/>
          <a:p>
            <a:pPr marL="12599" lvl="0" indent="0" algn="l" rtl="0">
              <a:spcBef>
                <a:spcPts val="0"/>
              </a:spcBef>
              <a:spcAft>
                <a:spcPts val="0"/>
              </a:spcAft>
              <a:buNone/>
            </a:pPr>
            <a:r>
              <a:rPr lang="en-US" sz="1800" i="1">
                <a:solidFill>
                  <a:schemeClr val="dk1"/>
                </a:solidFill>
              </a:rPr>
              <a:t>Fig 11: Frontend</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strike="noStrike">
                <a:solidFill>
                  <a:srgbClr val="8E8E93"/>
                </a:solidFill>
                <a:latin typeface="Century Schoolbook"/>
                <a:ea typeface="Century Schoolbook"/>
                <a:cs typeface="Century Schoolbook"/>
                <a:sym typeface="Century Schoolbook"/>
              </a:rPr>
              <a:t>18</a:t>
            </a:fld>
            <a:endParaRPr sz="3600" b="0" strike="noStrike">
              <a:solidFill>
                <a:srgbClr val="000000"/>
              </a:solidFill>
              <a:latin typeface="Times New Roman"/>
              <a:ea typeface="Times New Roman"/>
              <a:cs typeface="Times New Roman"/>
              <a:sym typeface="Times New Roman"/>
            </a:endParaRPr>
          </a:p>
        </p:txBody>
      </p:sp>
      <p:sp>
        <p:nvSpPr>
          <p:cNvPr id="244" name="Google Shape;244;p28"/>
          <p:cNvSpPr/>
          <p:nvPr/>
        </p:nvSpPr>
        <p:spPr>
          <a:xfrm>
            <a:off x="228600" y="457200"/>
            <a:ext cx="7086600" cy="785880"/>
          </a:xfrm>
          <a:prstGeom prst="rect">
            <a:avLst/>
          </a:prstGeom>
          <a:noFill/>
          <a:ln>
            <a:noFill/>
          </a:ln>
        </p:spPr>
        <p:txBody>
          <a:bodyPr spcFirstLastPara="1" wrap="square" lIns="90000" tIns="91425" rIns="90000" bIns="91425" anchor="t" anchorCtr="0">
            <a:noAutofit/>
          </a:bodyPr>
          <a:lstStyle/>
          <a:p>
            <a:pPr marL="0" marR="0" lvl="0" indent="0" algn="l" rtl="0">
              <a:lnSpc>
                <a:spcPct val="90000"/>
              </a:lnSpc>
              <a:spcBef>
                <a:spcPts val="0"/>
              </a:spcBef>
              <a:spcAft>
                <a:spcPts val="0"/>
              </a:spcAft>
              <a:buNone/>
            </a:pPr>
            <a:r>
              <a:rPr lang="en-US" sz="4400" b="0" strike="noStrike">
                <a:solidFill>
                  <a:schemeClr val="dk1"/>
                </a:solidFill>
                <a:latin typeface="Century Schoolbook"/>
                <a:ea typeface="Century Schoolbook"/>
                <a:cs typeface="Century Schoolbook"/>
                <a:sym typeface="Century Schoolbook"/>
              </a:rPr>
              <a:t>Team Work</a:t>
            </a:r>
            <a:endParaRPr sz="4400" b="0" strike="noStrike">
              <a:solidFill>
                <a:srgbClr val="000000"/>
              </a:solidFill>
              <a:latin typeface="Arial"/>
              <a:ea typeface="Arial"/>
              <a:cs typeface="Arial"/>
              <a:sym typeface="Arial"/>
            </a:endParaRPr>
          </a:p>
        </p:txBody>
      </p:sp>
      <p:sp>
        <p:nvSpPr>
          <p:cNvPr id="245" name="Google Shape;245;p28"/>
          <p:cNvSpPr/>
          <p:nvPr/>
        </p:nvSpPr>
        <p:spPr>
          <a:xfrm>
            <a:off x="3389040" y="6439680"/>
            <a:ext cx="2999160" cy="4568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sp>
        <p:nvSpPr>
          <p:cNvPr id="246" name="Google Shape;246;p28"/>
          <p:cNvSpPr/>
          <p:nvPr/>
        </p:nvSpPr>
        <p:spPr>
          <a:xfrm>
            <a:off x="-68975" y="1243079"/>
            <a:ext cx="11201100" cy="6821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200" b="1" strike="noStrike">
                <a:solidFill>
                  <a:srgbClr val="000000"/>
                </a:solidFill>
                <a:latin typeface="Arial"/>
                <a:ea typeface="Arial"/>
                <a:cs typeface="Arial"/>
                <a:sym typeface="Arial"/>
              </a:rPr>
              <a:t>Sajid Ali</a:t>
            </a:r>
            <a:endParaRPr sz="12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000" b="1" strike="noStrike">
                <a:solidFill>
                  <a:srgbClr val="000000"/>
                </a:solidFill>
                <a:latin typeface="Arial"/>
                <a:ea typeface="Arial"/>
                <a:cs typeface="Arial"/>
                <a:sym typeface="Arial"/>
              </a:rPr>
              <a:t>FYP 1:  </a:t>
            </a:r>
            <a:r>
              <a:rPr lang="en-US" sz="1000" b="0" strike="noStrike">
                <a:solidFill>
                  <a:srgbClr val="000000"/>
                </a:solidFill>
                <a:latin typeface="Arial"/>
                <a:ea typeface="Arial"/>
                <a:cs typeface="Arial"/>
                <a:sym typeface="Arial"/>
              </a:rPr>
              <a:t>                                                                                                                                            </a:t>
            </a:r>
            <a:r>
              <a:rPr lang="en-US" sz="1000" b="1" strike="noStrike">
                <a:solidFill>
                  <a:srgbClr val="000000"/>
                </a:solidFill>
                <a:latin typeface="Arial"/>
                <a:ea typeface="Arial"/>
                <a:cs typeface="Arial"/>
                <a:sym typeface="Arial"/>
              </a:rPr>
              <a:t>FYP 2:</a:t>
            </a:r>
            <a:r>
              <a:rPr lang="en-US" sz="1000" b="0" strike="noStrike">
                <a:solidFill>
                  <a:srgbClr val="000000"/>
                </a:solidFill>
                <a:latin typeface="Arial"/>
                <a:ea typeface="Arial"/>
                <a:cs typeface="Arial"/>
                <a:sym typeface="Arial"/>
              </a:rPr>
              <a:t>                                                                                                                             </a:t>
            </a:r>
            <a:endParaRPr sz="1000" b="0" strike="noStrike">
              <a:solidFill>
                <a:srgbClr val="000000"/>
              </a:solidFill>
              <a:latin typeface="Arial"/>
              <a:ea typeface="Arial"/>
              <a:cs typeface="Arial"/>
              <a:sym typeface="Arial"/>
            </a:endParaRPr>
          </a:p>
          <a:p>
            <a:pPr marL="0" marR="0" lvl="0" indent="0" algn="l" rtl="0">
              <a:lnSpc>
                <a:spcPct val="100000"/>
              </a:lnSpc>
              <a:spcBef>
                <a:spcPts val="1191"/>
              </a:spcBef>
              <a:spcAft>
                <a:spcPts val="0"/>
              </a:spcAft>
              <a:buNone/>
            </a:pPr>
            <a:r>
              <a:rPr lang="en-US" sz="1000" b="0" strike="noStrike">
                <a:solidFill>
                  <a:srgbClr val="000000"/>
                </a:solidFill>
                <a:latin typeface="Arial"/>
                <a:ea typeface="Arial"/>
                <a:cs typeface="Arial"/>
                <a:sym typeface="Arial"/>
              </a:rPr>
              <a:t> Research fish species classification and develop AI/ML model for species selection.                            Implement continuous monitoring with real-time alerts for parameter fluctuations.</a:t>
            </a:r>
            <a:endParaRPr sz="1000" b="0" strike="noStrike">
              <a:solidFill>
                <a:srgbClr val="000000"/>
              </a:solidFill>
              <a:latin typeface="Arial"/>
              <a:ea typeface="Arial"/>
              <a:cs typeface="Arial"/>
              <a:sym typeface="Arial"/>
            </a:endParaRPr>
          </a:p>
          <a:p>
            <a:pPr marL="0" marR="0" lvl="0" indent="0" algn="l" rtl="0">
              <a:lnSpc>
                <a:spcPct val="100000"/>
              </a:lnSpc>
              <a:spcBef>
                <a:spcPts val="2183"/>
              </a:spcBef>
              <a:spcAft>
                <a:spcPts val="0"/>
              </a:spcAft>
              <a:buNone/>
            </a:pPr>
            <a:r>
              <a:rPr lang="en-US" sz="1000" b="0" strike="noStrike">
                <a:solidFill>
                  <a:srgbClr val="000000"/>
                </a:solidFill>
                <a:latin typeface="Arial"/>
                <a:ea typeface="Arial"/>
                <a:cs typeface="Arial"/>
                <a:sym typeface="Arial"/>
              </a:rPr>
              <a:t> Gather system requirements for continuous monitoring of water parameters. 	                               Validate and optimize the classification model using real-time sensor data.</a:t>
            </a:r>
            <a:endParaRPr sz="1000" b="0" strike="noStrike">
              <a:solidFill>
                <a:srgbClr val="000000"/>
              </a:solidFill>
              <a:latin typeface="Arial"/>
              <a:ea typeface="Arial"/>
              <a:cs typeface="Arial"/>
              <a:sym typeface="Arial"/>
            </a:endParaRPr>
          </a:p>
          <a:p>
            <a:pPr marL="0" marR="0" lvl="0" indent="0" algn="l" rtl="0">
              <a:lnSpc>
                <a:spcPct val="100000"/>
              </a:lnSpc>
              <a:spcBef>
                <a:spcPts val="992"/>
              </a:spcBef>
              <a:spcAft>
                <a:spcPts val="0"/>
              </a:spcAft>
              <a:buNone/>
            </a:pPr>
            <a:endParaRPr sz="12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strike="noStrike">
                <a:solidFill>
                  <a:srgbClr val="000000"/>
                </a:solidFill>
                <a:latin typeface="Arial"/>
                <a:ea typeface="Arial"/>
                <a:cs typeface="Arial"/>
                <a:sym typeface="Arial"/>
              </a:rPr>
              <a:t>Muhammad Nauman</a:t>
            </a:r>
            <a:endParaRPr sz="1200" b="0" strike="noStrike">
              <a:solidFill>
                <a:srgbClr val="000000"/>
              </a:solidFill>
              <a:latin typeface="Arial"/>
              <a:ea typeface="Arial"/>
              <a:cs typeface="Arial"/>
              <a:sym typeface="Arial"/>
            </a:endParaRPr>
          </a:p>
          <a:p>
            <a:pPr marL="0" marR="0" lvl="0" indent="0" algn="l" rtl="0">
              <a:lnSpc>
                <a:spcPct val="100000"/>
              </a:lnSpc>
              <a:spcBef>
                <a:spcPts val="1191"/>
              </a:spcBef>
              <a:spcAft>
                <a:spcPts val="0"/>
              </a:spcAft>
              <a:buNone/>
            </a:pPr>
            <a:r>
              <a:rPr lang="en-US" sz="1000" b="1" strike="noStrike">
                <a:solidFill>
                  <a:srgbClr val="000000"/>
                </a:solidFill>
                <a:latin typeface="Arial"/>
                <a:ea typeface="Arial"/>
                <a:cs typeface="Arial"/>
                <a:sym typeface="Arial"/>
              </a:rPr>
              <a:t>FYP 1</a:t>
            </a:r>
            <a:r>
              <a:rPr lang="en-US" sz="1000" b="0" strike="noStrike">
                <a:solidFill>
                  <a:srgbClr val="000000"/>
                </a:solidFill>
                <a:latin typeface="Arial"/>
                <a:ea typeface="Arial"/>
                <a:cs typeface="Arial"/>
                <a:sym typeface="Arial"/>
              </a:rPr>
              <a:t>:                                                                                                                                             </a:t>
            </a:r>
            <a:r>
              <a:rPr lang="en-US" sz="1000" b="1" strike="noStrike">
                <a:solidFill>
                  <a:srgbClr val="000000"/>
                </a:solidFill>
                <a:latin typeface="Arial"/>
                <a:ea typeface="Arial"/>
                <a:cs typeface="Arial"/>
                <a:sym typeface="Arial"/>
              </a:rPr>
              <a:t>FYP 2:</a:t>
            </a:r>
            <a:endParaRPr sz="1000" b="0" strike="noStrike">
              <a:solidFill>
                <a:srgbClr val="000000"/>
              </a:solidFill>
              <a:latin typeface="Arial"/>
              <a:ea typeface="Arial"/>
              <a:cs typeface="Arial"/>
              <a:sym typeface="Arial"/>
            </a:endParaRPr>
          </a:p>
          <a:p>
            <a:pPr marL="0" marR="0" lvl="0" indent="0" algn="l" rtl="0">
              <a:lnSpc>
                <a:spcPct val="100000"/>
              </a:lnSpc>
              <a:spcBef>
                <a:spcPts val="2183"/>
              </a:spcBef>
              <a:spcAft>
                <a:spcPts val="0"/>
              </a:spcAft>
              <a:buNone/>
            </a:pPr>
            <a:r>
              <a:rPr lang="en-US" sz="1000" b="0" strike="noStrike">
                <a:solidFill>
                  <a:srgbClr val="000000"/>
                </a:solidFill>
                <a:latin typeface="Arial"/>
                <a:ea typeface="Arial"/>
                <a:cs typeface="Arial"/>
                <a:sym typeface="Arial"/>
              </a:rPr>
              <a:t> Develop algorithms for continuous monitoring of water parameters, focusing on data analysis.            Implement disease detection module using computer vision for image analysis.</a:t>
            </a:r>
            <a:endParaRPr sz="1000" b="0" strike="noStrike">
              <a:solidFill>
                <a:srgbClr val="000000"/>
              </a:solidFill>
              <a:latin typeface="Arial"/>
              <a:ea typeface="Arial"/>
              <a:cs typeface="Arial"/>
              <a:sym typeface="Arial"/>
            </a:endParaRPr>
          </a:p>
          <a:p>
            <a:pPr marL="0" marR="0" lvl="0" indent="0" algn="l" rtl="0">
              <a:lnSpc>
                <a:spcPct val="100000"/>
              </a:lnSpc>
              <a:spcBef>
                <a:spcPts val="2183"/>
              </a:spcBef>
              <a:spcAft>
                <a:spcPts val="0"/>
              </a:spcAft>
              <a:buNone/>
            </a:pPr>
            <a:r>
              <a:rPr lang="en-US" sz="1000" b="0" strike="noStrike">
                <a:solidFill>
                  <a:srgbClr val="000000"/>
                </a:solidFill>
                <a:latin typeface="Arial"/>
                <a:ea typeface="Arial"/>
                <a:cs typeface="Arial"/>
                <a:sym typeface="Arial"/>
              </a:rPr>
              <a:t> Create user alerts based on sensor readings for necessary interventions.                                            Create a notification system for detected diseases and treatment recommendations</a:t>
            </a:r>
            <a:endParaRPr sz="1000" b="0" strike="noStrike">
              <a:solidFill>
                <a:srgbClr val="000000"/>
              </a:solidFill>
              <a:latin typeface="Arial"/>
              <a:ea typeface="Arial"/>
              <a:cs typeface="Arial"/>
              <a:sym typeface="Arial"/>
            </a:endParaRPr>
          </a:p>
          <a:p>
            <a:pPr marL="0" marR="0" lvl="0" indent="0" algn="l" rtl="0">
              <a:lnSpc>
                <a:spcPct val="100000"/>
              </a:lnSpc>
              <a:spcBef>
                <a:spcPts val="992"/>
              </a:spcBef>
              <a:spcAft>
                <a:spcPts val="0"/>
              </a:spcAft>
              <a:buNone/>
            </a:pPr>
            <a:endParaRPr sz="12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strike="noStrike">
                <a:solidFill>
                  <a:srgbClr val="000000"/>
                </a:solidFill>
                <a:latin typeface="Arial"/>
                <a:ea typeface="Arial"/>
                <a:cs typeface="Arial"/>
                <a:sym typeface="Arial"/>
              </a:rPr>
              <a:t>Ammar Raza</a:t>
            </a:r>
            <a:endParaRPr sz="12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000" b="1" strike="noStrike">
                <a:solidFill>
                  <a:srgbClr val="000000"/>
                </a:solidFill>
                <a:latin typeface="Arial"/>
                <a:ea typeface="Arial"/>
                <a:cs typeface="Arial"/>
                <a:sym typeface="Arial"/>
              </a:rPr>
              <a:t>FYP 1:</a:t>
            </a:r>
            <a:r>
              <a:rPr lang="en-US" sz="1000" b="0" strike="noStrike">
                <a:solidFill>
                  <a:srgbClr val="000000"/>
                </a:solidFill>
                <a:latin typeface="Arial"/>
                <a:ea typeface="Arial"/>
                <a:cs typeface="Arial"/>
                <a:sym typeface="Arial"/>
              </a:rPr>
              <a:t>					                                                                                       </a:t>
            </a:r>
            <a:r>
              <a:rPr lang="en-US" sz="1000" b="1" strike="noStrike">
                <a:solidFill>
                  <a:srgbClr val="000000"/>
                </a:solidFill>
                <a:latin typeface="Arial"/>
                <a:ea typeface="Arial"/>
                <a:cs typeface="Arial"/>
                <a:sym typeface="Arial"/>
              </a:rPr>
              <a:t>FYP 2:</a:t>
            </a:r>
            <a:endParaRPr sz="1000" b="0" strike="noStrike">
              <a:solidFill>
                <a:srgbClr val="000000"/>
              </a:solidFill>
              <a:latin typeface="Arial"/>
              <a:ea typeface="Arial"/>
              <a:cs typeface="Arial"/>
              <a:sym typeface="Arial"/>
            </a:endParaRPr>
          </a:p>
          <a:p>
            <a:pPr marL="0" marR="0" lvl="0" indent="0" algn="l" rtl="0">
              <a:lnSpc>
                <a:spcPct val="100000"/>
              </a:lnSpc>
              <a:spcBef>
                <a:spcPts val="1191"/>
              </a:spcBef>
              <a:spcAft>
                <a:spcPts val="0"/>
              </a:spcAft>
              <a:buNone/>
            </a:pPr>
            <a:r>
              <a:rPr lang="en-US" sz="1000" b="0" strike="noStrike">
                <a:solidFill>
                  <a:srgbClr val="000000"/>
                </a:solidFill>
                <a:latin typeface="Arial"/>
                <a:ea typeface="Arial"/>
                <a:cs typeface="Arial"/>
                <a:sym typeface="Arial"/>
              </a:rPr>
              <a:t> Design size monitoring module with camera integration for weekly assessments.                                Refine size monitoring algorithms for accurate assessments.</a:t>
            </a:r>
            <a:endParaRPr sz="1000" b="0" strike="noStrike">
              <a:solidFill>
                <a:srgbClr val="000000"/>
              </a:solidFill>
              <a:latin typeface="Arial"/>
              <a:ea typeface="Arial"/>
              <a:cs typeface="Arial"/>
              <a:sym typeface="Arial"/>
            </a:endParaRPr>
          </a:p>
          <a:p>
            <a:pPr marL="0" marR="0" lvl="0" indent="0" algn="l" rtl="0">
              <a:lnSpc>
                <a:spcPct val="100000"/>
              </a:lnSpc>
              <a:spcBef>
                <a:spcPts val="2183"/>
              </a:spcBef>
              <a:spcAft>
                <a:spcPts val="0"/>
              </a:spcAft>
              <a:buNone/>
            </a:pPr>
            <a:r>
              <a:rPr lang="en-US" sz="1000" b="0" strike="noStrike">
                <a:solidFill>
                  <a:srgbClr val="000000"/>
                </a:solidFill>
                <a:latin typeface="Arial"/>
                <a:ea typeface="Arial"/>
                <a:cs typeface="Arial"/>
                <a:sym typeface="Arial"/>
              </a:rPr>
              <a:t> Set up backend structure and conduct initial system integration testing.                                                Finalize user interface to integrate all modules (monitoring, size, movement, disease detection).</a:t>
            </a:r>
            <a:endParaRPr sz="1000" b="0" strike="noStrike">
              <a:solidFill>
                <a:srgbClr val="000000"/>
              </a:solidFill>
              <a:latin typeface="Arial"/>
              <a:ea typeface="Arial"/>
              <a:cs typeface="Arial"/>
              <a:sym typeface="Arial"/>
            </a:endParaRPr>
          </a:p>
          <a:p>
            <a:pPr marL="0" marR="0" lvl="0" indent="0" algn="l" rtl="0">
              <a:lnSpc>
                <a:spcPct val="100000"/>
              </a:lnSpc>
              <a:spcBef>
                <a:spcPts val="992"/>
              </a:spcBef>
              <a:spcAft>
                <a:spcPts val="0"/>
              </a:spcAft>
              <a:buNone/>
            </a:pPr>
            <a:endParaRPr sz="1000" b="0" strike="noStrik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000" b="0"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216000" y="398520"/>
            <a:ext cx="9691920" cy="923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800"/>
              <a:buFont typeface="Century Schoolbook"/>
              <a:buNone/>
            </a:pPr>
            <a:r>
              <a:rPr lang="en-US" sz="3800" b="0" strike="noStrike">
                <a:solidFill>
                  <a:schemeClr val="dk1"/>
                </a:solidFill>
                <a:latin typeface="Century Schoolbook"/>
                <a:ea typeface="Century Schoolbook"/>
                <a:cs typeface="Century Schoolbook"/>
                <a:sym typeface="Century Schoolbook"/>
              </a:rPr>
              <a:t>FYP 1 Gantt Chart</a:t>
            </a:r>
            <a:endParaRPr sz="3800" b="0" strike="noStrike">
              <a:solidFill>
                <a:schemeClr val="dk1"/>
              </a:solidFill>
              <a:latin typeface="Arial"/>
              <a:ea typeface="Arial"/>
              <a:cs typeface="Arial"/>
              <a:sym typeface="Arial"/>
            </a:endParaRPr>
          </a:p>
        </p:txBody>
      </p:sp>
      <p:sp>
        <p:nvSpPr>
          <p:cNvPr id="252" name="Google Shape;252;p29"/>
          <p:cNvSpPr txBox="1">
            <a:spLocks noGrp="1"/>
          </p:cNvSpPr>
          <p:nvPr>
            <p:ph type="body" idx="1"/>
          </p:nvPr>
        </p:nvSpPr>
        <p:spPr>
          <a:xfrm>
            <a:off x="1261800" y="1828800"/>
            <a:ext cx="8594640" cy="182196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29"/>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strike="noStrike">
                <a:solidFill>
                  <a:srgbClr val="8E8E93"/>
                </a:solidFill>
                <a:latin typeface="Century Schoolbook"/>
                <a:ea typeface="Century Schoolbook"/>
                <a:cs typeface="Century Schoolbook"/>
                <a:sym typeface="Century Schoolbook"/>
              </a:rPr>
              <a:t>19</a:t>
            </a:fld>
            <a:endParaRPr sz="3600" b="0" strike="noStrike">
              <a:solidFill>
                <a:srgbClr val="000000"/>
              </a:solidFill>
              <a:latin typeface="Times New Roman"/>
              <a:ea typeface="Times New Roman"/>
              <a:cs typeface="Times New Roman"/>
              <a:sym typeface="Times New Roman"/>
            </a:endParaRPr>
          </a:p>
        </p:txBody>
      </p:sp>
      <p:pic>
        <p:nvPicPr>
          <p:cNvPr id="254" name="Google Shape;254;p29"/>
          <p:cNvPicPr preferRelativeResize="0"/>
          <p:nvPr/>
        </p:nvPicPr>
        <p:blipFill rotWithShape="1">
          <a:blip r:embed="rId3">
            <a:alphaModFix/>
          </a:blip>
          <a:srcRect/>
          <a:stretch/>
        </p:blipFill>
        <p:spPr>
          <a:xfrm>
            <a:off x="216000" y="1713960"/>
            <a:ext cx="10894680" cy="2990160"/>
          </a:xfrm>
          <a:prstGeom prst="rect">
            <a:avLst/>
          </a:prstGeom>
          <a:noFill/>
          <a:ln>
            <a:noFill/>
          </a:ln>
        </p:spPr>
      </p:pic>
      <p:sp>
        <p:nvSpPr>
          <p:cNvPr id="255" name="Google Shape;255;p29"/>
          <p:cNvSpPr/>
          <p:nvPr/>
        </p:nvSpPr>
        <p:spPr>
          <a:xfrm>
            <a:off x="4059360" y="5511960"/>
            <a:ext cx="3373560" cy="4568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r>
              <a:rPr lang="en-US" sz="1800" b="0" i="1" strike="noStrike">
                <a:solidFill>
                  <a:schemeClr val="dk1"/>
                </a:solidFill>
                <a:latin typeface="Arial"/>
                <a:ea typeface="Arial"/>
                <a:cs typeface="Arial"/>
                <a:sym typeface="Arial"/>
              </a:rPr>
              <a:t>Fig </a:t>
            </a:r>
            <a:r>
              <a:rPr lang="en-US" sz="1800" i="1">
                <a:solidFill>
                  <a:schemeClr val="dk1"/>
                </a:solidFill>
              </a:rPr>
              <a:t>12</a:t>
            </a:r>
            <a:r>
              <a:rPr lang="en-US" sz="1800" b="0" i="1" strike="noStrike">
                <a:solidFill>
                  <a:schemeClr val="dk1"/>
                </a:solidFill>
                <a:latin typeface="Arial"/>
                <a:ea typeface="Arial"/>
                <a:cs typeface="Arial"/>
                <a:sym typeface="Arial"/>
              </a:rPr>
              <a:t>: </a:t>
            </a:r>
            <a:r>
              <a:rPr lang="en-US" sz="1800" b="0" i="1" strike="noStrike">
                <a:solidFill>
                  <a:srgbClr val="22373A"/>
                </a:solidFill>
                <a:latin typeface="Arial"/>
                <a:ea typeface="Arial"/>
                <a:cs typeface="Arial"/>
                <a:sym typeface="Arial"/>
              </a:rPr>
              <a:t>FYP-1 Gantt Chart</a:t>
            </a:r>
            <a:endParaRPr sz="1800" b="0"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1261800" y="365760"/>
            <a:ext cx="9691920" cy="13251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4400" b="0" strike="noStrike">
                <a:solidFill>
                  <a:schemeClr val="dk1"/>
                </a:solidFill>
                <a:latin typeface="Century Schoolbook"/>
                <a:ea typeface="Century Schoolbook"/>
                <a:cs typeface="Century Schoolbook"/>
                <a:sym typeface="Century Schoolbook"/>
              </a:rPr>
              <a:t>Introduction</a:t>
            </a:r>
            <a:endParaRPr sz="4400" b="0" strike="noStrike">
              <a:solidFill>
                <a:schemeClr val="dk1"/>
              </a:solidFill>
              <a:latin typeface="Arial"/>
              <a:ea typeface="Arial"/>
              <a:cs typeface="Arial"/>
              <a:sym typeface="Arial"/>
            </a:endParaRPr>
          </a:p>
        </p:txBody>
      </p:sp>
      <p:sp>
        <p:nvSpPr>
          <p:cNvPr id="84" name="Google Shape;84;p12"/>
          <p:cNvSpPr txBox="1">
            <a:spLocks noGrp="1"/>
          </p:cNvSpPr>
          <p:nvPr>
            <p:ph type="body" idx="1"/>
          </p:nvPr>
        </p:nvSpPr>
        <p:spPr>
          <a:xfrm>
            <a:off x="1261800" y="1828800"/>
            <a:ext cx="9226440" cy="43506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dk1"/>
              </a:buClr>
              <a:buSzPts val="1800"/>
              <a:buFont typeface="Century Schoolbook"/>
              <a:buNone/>
            </a:pPr>
            <a:r>
              <a:rPr lang="en-US" sz="1800" b="0" i="0" u="none" strike="noStrike" cap="none">
                <a:solidFill>
                  <a:schemeClr val="dk1"/>
                </a:solidFill>
                <a:latin typeface="Century Schoolbook"/>
                <a:ea typeface="Century Schoolbook"/>
                <a:cs typeface="Century Schoolbook"/>
                <a:sym typeface="Century Schoolbook"/>
              </a:rPr>
              <a:t>Aquaculture is the farming of fish, crustaceans, and aquatic plants in controlled environments to meet global seafood demand. It supports food security and reduces pressure on wild fish stocks.</a:t>
            </a:r>
            <a:endParaRPr sz="1800" b="0" i="0" u="none" strike="noStrike" cap="none">
              <a:solidFill>
                <a:schemeClr val="dk1"/>
              </a:solidFill>
              <a:latin typeface="Century Schoolbook"/>
              <a:ea typeface="Century Schoolbook"/>
              <a:cs typeface="Century Schoolbook"/>
              <a:sym typeface="Century Schoolbook"/>
            </a:endParaRPr>
          </a:p>
          <a:p>
            <a:pPr marL="0" marR="0" lvl="0" indent="0" algn="l" rtl="0">
              <a:lnSpc>
                <a:spcPct val="150000"/>
              </a:lnSpc>
              <a:spcBef>
                <a:spcPts val="1400"/>
              </a:spcBef>
              <a:spcAft>
                <a:spcPts val="0"/>
              </a:spcAft>
              <a:buClr>
                <a:schemeClr val="dk1"/>
              </a:buClr>
              <a:buSzPts val="1800"/>
              <a:buFont typeface="Century Schoolbook"/>
              <a:buNone/>
            </a:pPr>
            <a:r>
              <a:rPr lang="en-US" sz="1800" b="0" i="0" u="none" strike="noStrike" cap="none">
                <a:solidFill>
                  <a:schemeClr val="dk1"/>
                </a:solidFill>
                <a:latin typeface="Century Schoolbook"/>
                <a:ea typeface="Century Schoolbook"/>
                <a:cs typeface="Century Schoolbook"/>
                <a:sym typeface="Century Schoolbook"/>
              </a:rPr>
              <a:t>Aquaculture provides us with:</a:t>
            </a:r>
            <a:endParaRPr sz="1800" b="0" i="0" u="none" strike="noStrike" cap="none">
              <a:solidFill>
                <a:schemeClr val="dk1"/>
              </a:solidFill>
              <a:latin typeface="Arial"/>
              <a:ea typeface="Arial"/>
              <a:cs typeface="Arial"/>
              <a:sym typeface="Arial"/>
            </a:endParaRPr>
          </a:p>
          <a:p>
            <a:pPr marL="457200" marR="0" lvl="0" indent="-336600" algn="l" rtl="0">
              <a:lnSpc>
                <a:spcPct val="115000"/>
              </a:lnSpc>
              <a:spcBef>
                <a:spcPts val="0"/>
              </a:spcBef>
              <a:spcAft>
                <a:spcPts val="0"/>
              </a:spcAft>
              <a:buClr>
                <a:srgbClr val="000000"/>
              </a:buClr>
              <a:buSzPts val="1700"/>
              <a:buFont typeface="Arial"/>
              <a:buChar char="•"/>
            </a:pPr>
            <a:r>
              <a:rPr lang="en-US" sz="1700" b="0" i="0" u="none" strike="noStrike" cap="none">
                <a:solidFill>
                  <a:schemeClr val="dk1"/>
                </a:solidFill>
                <a:latin typeface="Century Schoolbook"/>
                <a:ea typeface="Century Schoolbook"/>
                <a:cs typeface="Century Schoolbook"/>
                <a:sym typeface="Century Schoolbook"/>
              </a:rPr>
              <a:t>Importance of water quality </a:t>
            </a:r>
            <a:endParaRPr sz="1700" b="0" i="0" u="none" strike="noStrike" cap="none">
              <a:solidFill>
                <a:schemeClr val="dk1"/>
              </a:solidFill>
              <a:latin typeface="Century Schoolbook"/>
              <a:ea typeface="Century Schoolbook"/>
              <a:cs typeface="Century Schoolbook"/>
              <a:sym typeface="Century Schoolbook"/>
            </a:endParaRPr>
          </a:p>
          <a:p>
            <a:pPr marL="457200" marR="0" lvl="0" indent="-336600" algn="l" rtl="0">
              <a:lnSpc>
                <a:spcPct val="115000"/>
              </a:lnSpc>
              <a:spcBef>
                <a:spcPts val="0"/>
              </a:spcBef>
              <a:spcAft>
                <a:spcPts val="0"/>
              </a:spcAft>
              <a:buClr>
                <a:srgbClr val="000000"/>
              </a:buClr>
              <a:buSzPts val="1700"/>
              <a:buFont typeface="Arial"/>
              <a:buChar char="•"/>
            </a:pPr>
            <a:r>
              <a:rPr lang="en-US" sz="1700" b="0" i="0" u="none" strike="noStrike" cap="none">
                <a:solidFill>
                  <a:schemeClr val="dk1"/>
                </a:solidFill>
                <a:latin typeface="Century Schoolbook"/>
                <a:ea typeface="Century Schoolbook"/>
                <a:cs typeface="Century Schoolbook"/>
                <a:sym typeface="Century Schoolbook"/>
              </a:rPr>
              <a:t>Species Recommendation</a:t>
            </a:r>
            <a:endParaRPr sz="1700" b="0" i="0" u="none" strike="noStrike" cap="none">
              <a:solidFill>
                <a:schemeClr val="dk1"/>
              </a:solidFill>
              <a:latin typeface="Century Schoolbook"/>
              <a:ea typeface="Century Schoolbook"/>
              <a:cs typeface="Century Schoolbook"/>
              <a:sym typeface="Century Schoolbook"/>
            </a:endParaRPr>
          </a:p>
          <a:p>
            <a:pPr marL="457200" marR="0" lvl="0" indent="-336600" algn="l" rtl="0">
              <a:lnSpc>
                <a:spcPct val="115000"/>
              </a:lnSpc>
              <a:spcBef>
                <a:spcPts val="0"/>
              </a:spcBef>
              <a:spcAft>
                <a:spcPts val="0"/>
              </a:spcAft>
              <a:buClr>
                <a:srgbClr val="000000"/>
              </a:buClr>
              <a:buSzPts val="1700"/>
              <a:buFont typeface="Arial"/>
              <a:buChar char="•"/>
            </a:pPr>
            <a:r>
              <a:rPr lang="en-US" sz="1700" b="0" i="0" u="none" strike="noStrike" cap="none">
                <a:solidFill>
                  <a:schemeClr val="dk1"/>
                </a:solidFill>
                <a:latin typeface="Century Schoolbook"/>
                <a:ea typeface="Century Schoolbook"/>
                <a:cs typeface="Century Schoolbook"/>
                <a:sym typeface="Century Schoolbook"/>
              </a:rPr>
              <a:t>Growth Optimization</a:t>
            </a:r>
            <a:endParaRPr sz="1700" b="0" i="0" u="none" strike="noStrike" cap="none">
              <a:solidFill>
                <a:schemeClr val="dk1"/>
              </a:solidFill>
              <a:latin typeface="Century Schoolbook"/>
              <a:ea typeface="Century Schoolbook"/>
              <a:cs typeface="Century Schoolbook"/>
              <a:sym typeface="Century Schoolbook"/>
            </a:endParaRPr>
          </a:p>
          <a:p>
            <a:pPr marL="457200" marR="0" lvl="0" indent="-336600" algn="l" rtl="0">
              <a:lnSpc>
                <a:spcPct val="115000"/>
              </a:lnSpc>
              <a:spcBef>
                <a:spcPts val="0"/>
              </a:spcBef>
              <a:spcAft>
                <a:spcPts val="0"/>
              </a:spcAft>
              <a:buClr>
                <a:srgbClr val="000000"/>
              </a:buClr>
              <a:buSzPts val="1700"/>
              <a:buFont typeface="Arial"/>
              <a:buChar char="•"/>
            </a:pPr>
            <a:r>
              <a:rPr lang="en-US" sz="1700" b="0" i="0" u="none" strike="noStrike" cap="none">
                <a:solidFill>
                  <a:schemeClr val="dk1"/>
                </a:solidFill>
                <a:latin typeface="Century Schoolbook"/>
                <a:ea typeface="Century Schoolbook"/>
                <a:cs typeface="Century Schoolbook"/>
                <a:sym typeface="Century Schoolbook"/>
              </a:rPr>
              <a:t>Sustainability</a:t>
            </a:r>
            <a:endParaRPr sz="1700" b="0" i="0" u="none" strike="noStrike" cap="none">
              <a:solidFill>
                <a:schemeClr val="dk1"/>
              </a:solidFill>
              <a:latin typeface="Century Schoolbook"/>
              <a:ea typeface="Century Schoolbook"/>
              <a:cs typeface="Century Schoolbook"/>
              <a:sym typeface="Century Schoolbook"/>
            </a:endParaRPr>
          </a:p>
          <a:p>
            <a:pPr marL="457200" marR="0" lvl="0" indent="-336600" algn="l" rtl="0">
              <a:lnSpc>
                <a:spcPct val="115000"/>
              </a:lnSpc>
              <a:spcBef>
                <a:spcPts val="0"/>
              </a:spcBef>
              <a:spcAft>
                <a:spcPts val="0"/>
              </a:spcAft>
              <a:buClr>
                <a:srgbClr val="000000"/>
              </a:buClr>
              <a:buSzPts val="1700"/>
              <a:buFont typeface="Arial"/>
              <a:buChar char="•"/>
            </a:pPr>
            <a:r>
              <a:rPr lang="en-US" sz="1700" b="0" i="0" u="none" strike="noStrike" cap="none">
                <a:solidFill>
                  <a:schemeClr val="dk1"/>
                </a:solidFill>
                <a:latin typeface="Century Schoolbook"/>
                <a:ea typeface="Century Schoolbook"/>
                <a:cs typeface="Century Schoolbook"/>
                <a:sym typeface="Century Schoolbook"/>
              </a:rPr>
              <a:t>Efficient Resource Use</a:t>
            </a:r>
            <a:endParaRPr sz="1700" b="0" i="0" u="none" strike="noStrike" cap="none">
              <a:solidFill>
                <a:schemeClr val="dk1"/>
              </a:solidFill>
              <a:latin typeface="Century Schoolbook"/>
              <a:ea typeface="Century Schoolbook"/>
              <a:cs typeface="Century Schoolbook"/>
              <a:sym typeface="Century Schoolbook"/>
            </a:endParaRPr>
          </a:p>
          <a:p>
            <a:pPr marL="457200" marR="0" lvl="0" indent="-336600" algn="l" rtl="0">
              <a:lnSpc>
                <a:spcPct val="115000"/>
              </a:lnSpc>
              <a:spcBef>
                <a:spcPts val="0"/>
              </a:spcBef>
              <a:spcAft>
                <a:spcPts val="0"/>
              </a:spcAft>
              <a:buClr>
                <a:srgbClr val="000000"/>
              </a:buClr>
              <a:buSzPts val="1700"/>
              <a:buFont typeface="Arial"/>
              <a:buChar char="•"/>
            </a:pPr>
            <a:r>
              <a:rPr lang="en-US" sz="1700" b="0" i="0" u="none" strike="noStrike" cap="none">
                <a:solidFill>
                  <a:schemeClr val="dk1"/>
                </a:solidFill>
                <a:latin typeface="Century Schoolbook"/>
                <a:ea typeface="Century Schoolbook"/>
                <a:cs typeface="Century Schoolbook"/>
                <a:sym typeface="Century Schoolbook"/>
              </a:rPr>
              <a:t>Disease Detection</a:t>
            </a:r>
            <a:endParaRPr sz="1700" b="0" i="0" u="none" strike="noStrike" cap="none">
              <a:solidFill>
                <a:schemeClr val="dk1"/>
              </a:solidFill>
              <a:latin typeface="Century Schoolbook"/>
              <a:ea typeface="Century Schoolbook"/>
              <a:cs typeface="Century Schoolbook"/>
              <a:sym typeface="Century Schoolbook"/>
            </a:endParaRPr>
          </a:p>
          <a:p>
            <a:pPr marL="457200" marR="0" lvl="0" indent="0" algn="l" rtl="0">
              <a:lnSpc>
                <a:spcPct val="115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a:p>
            <a:pPr marL="0" marR="0" lvl="0" indent="0" algn="l" rtl="0">
              <a:lnSpc>
                <a:spcPct val="95000"/>
              </a:lnSpc>
              <a:spcBef>
                <a:spcPts val="140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 name="Google Shape;85;p12"/>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2</a:t>
            </a:fld>
            <a:endParaRPr sz="3600" b="0" i="0" u="none" strike="noStrike" cap="none">
              <a:solidFill>
                <a:srgbClr val="000000"/>
              </a:solidFill>
              <a:latin typeface="Times New Roman"/>
              <a:ea typeface="Times New Roman"/>
              <a:cs typeface="Times New Roman"/>
              <a:sym typeface="Times New Roman"/>
            </a:endParaRPr>
          </a:p>
        </p:txBody>
      </p:sp>
      <p:pic>
        <p:nvPicPr>
          <p:cNvPr id="86" name="Google Shape;86;p12" descr="National University of Computer and Emerging Sciences - Wikipedia"/>
          <p:cNvPicPr preferRelativeResize="0"/>
          <p:nvPr/>
        </p:nvPicPr>
        <p:blipFill rotWithShape="1">
          <a:blip r:embed="rId3">
            <a:alphaModFix/>
          </a:blip>
          <a:srcRect/>
          <a:stretch/>
        </p:blipFill>
        <p:spPr>
          <a:xfrm>
            <a:off x="9589680" y="218880"/>
            <a:ext cx="1471680" cy="14716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0"/>
          <p:cNvSpPr txBox="1">
            <a:spLocks noGrp="1"/>
          </p:cNvSpPr>
          <p:nvPr>
            <p:ph type="title"/>
          </p:nvPr>
        </p:nvSpPr>
        <p:spPr>
          <a:xfrm>
            <a:off x="404640" y="339480"/>
            <a:ext cx="9691920" cy="80352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Arial"/>
              <a:buNone/>
            </a:pPr>
            <a:br>
              <a:rPr lang="en-US" sz="3800"/>
            </a:br>
            <a:r>
              <a:rPr lang="en-US" sz="3800" b="0" strike="noStrike">
                <a:solidFill>
                  <a:schemeClr val="dk1"/>
                </a:solidFill>
                <a:latin typeface="Century Schoolbook"/>
                <a:ea typeface="Century Schoolbook"/>
                <a:cs typeface="Century Schoolbook"/>
                <a:sym typeface="Century Schoolbook"/>
              </a:rPr>
              <a:t>FYP 2 Gantt Chart</a:t>
            </a:r>
            <a:endParaRPr sz="3800" b="0" strike="noStrike">
              <a:solidFill>
                <a:schemeClr val="dk1"/>
              </a:solidFill>
              <a:latin typeface="Arial"/>
              <a:ea typeface="Arial"/>
              <a:cs typeface="Arial"/>
              <a:sym typeface="Arial"/>
            </a:endParaRPr>
          </a:p>
        </p:txBody>
      </p:sp>
      <p:sp>
        <p:nvSpPr>
          <p:cNvPr id="262" name="Google Shape;262;p30"/>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strike="noStrike">
                <a:solidFill>
                  <a:srgbClr val="8E8E93"/>
                </a:solidFill>
                <a:latin typeface="Century Schoolbook"/>
                <a:ea typeface="Century Schoolbook"/>
                <a:cs typeface="Century Schoolbook"/>
                <a:sym typeface="Century Schoolbook"/>
              </a:rPr>
              <a:t>20</a:t>
            </a:fld>
            <a:endParaRPr sz="3600" b="0" strike="noStrike">
              <a:solidFill>
                <a:srgbClr val="000000"/>
              </a:solidFill>
              <a:latin typeface="Times New Roman"/>
              <a:ea typeface="Times New Roman"/>
              <a:cs typeface="Times New Roman"/>
              <a:sym typeface="Times New Roman"/>
            </a:endParaRPr>
          </a:p>
        </p:txBody>
      </p:sp>
      <p:sp>
        <p:nvSpPr>
          <p:cNvPr id="263" name="Google Shape;263;p30"/>
          <p:cNvSpPr/>
          <p:nvPr/>
        </p:nvSpPr>
        <p:spPr>
          <a:xfrm>
            <a:off x="3317760" y="5084640"/>
            <a:ext cx="3893040" cy="73116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r>
              <a:rPr lang="en-US" sz="1800" b="0" i="1" strike="noStrike">
                <a:solidFill>
                  <a:schemeClr val="dk1"/>
                </a:solidFill>
                <a:latin typeface="Arial"/>
                <a:ea typeface="Arial"/>
                <a:cs typeface="Arial"/>
                <a:sym typeface="Arial"/>
              </a:rPr>
              <a:t>Fig </a:t>
            </a:r>
            <a:r>
              <a:rPr lang="en-US" sz="1800" i="1">
                <a:solidFill>
                  <a:schemeClr val="dk1"/>
                </a:solidFill>
              </a:rPr>
              <a:t>13</a:t>
            </a:r>
            <a:r>
              <a:rPr lang="en-US" sz="1800" b="0" i="1" strike="noStrike">
                <a:solidFill>
                  <a:schemeClr val="dk1"/>
                </a:solidFill>
                <a:latin typeface="Arial"/>
                <a:ea typeface="Arial"/>
                <a:cs typeface="Arial"/>
                <a:sym typeface="Arial"/>
              </a:rPr>
              <a:t>: </a:t>
            </a:r>
            <a:r>
              <a:rPr lang="en-US" sz="1800" b="0" i="1" strike="noStrike">
                <a:solidFill>
                  <a:srgbClr val="22373A"/>
                </a:solidFill>
                <a:latin typeface="Arial"/>
                <a:ea typeface="Arial"/>
                <a:cs typeface="Arial"/>
                <a:sym typeface="Arial"/>
              </a:rPr>
              <a:t>FYP-2 Gantt Chart</a:t>
            </a:r>
            <a:endParaRPr sz="1800" b="0" strike="noStrike">
              <a:solidFill>
                <a:srgbClr val="000000"/>
              </a:solidFill>
              <a:latin typeface="Arial"/>
              <a:ea typeface="Arial"/>
              <a:cs typeface="Arial"/>
              <a:sym typeface="Arial"/>
            </a:endParaRPr>
          </a:p>
          <a:p>
            <a:pPr marL="25560" marR="0" lvl="0" indent="0" algn="l" rtl="0">
              <a:lnSpc>
                <a:spcPct val="100000"/>
              </a:lnSpc>
              <a:spcBef>
                <a:spcPts val="0"/>
              </a:spcBef>
              <a:spcAft>
                <a:spcPts val="0"/>
              </a:spcAft>
              <a:buNone/>
            </a:pPr>
            <a:endParaRPr sz="1800" b="0" strike="noStrike">
              <a:solidFill>
                <a:srgbClr val="000000"/>
              </a:solidFill>
              <a:latin typeface="Arial"/>
              <a:ea typeface="Arial"/>
              <a:cs typeface="Arial"/>
              <a:sym typeface="Arial"/>
            </a:endParaRPr>
          </a:p>
        </p:txBody>
      </p:sp>
      <p:pic>
        <p:nvPicPr>
          <p:cNvPr id="264" name="Google Shape;264;p30"/>
          <p:cNvPicPr preferRelativeResize="0"/>
          <p:nvPr/>
        </p:nvPicPr>
        <p:blipFill rotWithShape="1">
          <a:blip r:embed="rId3">
            <a:alphaModFix/>
          </a:blip>
          <a:srcRect/>
          <a:stretch/>
        </p:blipFill>
        <p:spPr>
          <a:xfrm>
            <a:off x="152275" y="1840325"/>
            <a:ext cx="10729702" cy="220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title"/>
          </p:nvPr>
        </p:nvSpPr>
        <p:spPr>
          <a:xfrm>
            <a:off x="567000" y="-95400"/>
            <a:ext cx="10386720" cy="8301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4400" b="0" strike="noStrike">
                <a:solidFill>
                  <a:schemeClr val="dk1"/>
                </a:solidFill>
                <a:latin typeface="Century Schoolbook"/>
                <a:ea typeface="Century Schoolbook"/>
                <a:cs typeface="Century Schoolbook"/>
                <a:sym typeface="Century Schoolbook"/>
              </a:rPr>
              <a:t>References</a:t>
            </a:r>
            <a:endParaRPr sz="4400" b="0" strike="noStrike">
              <a:solidFill>
                <a:schemeClr val="dk1"/>
              </a:solidFill>
              <a:latin typeface="Arial"/>
              <a:ea typeface="Arial"/>
              <a:cs typeface="Arial"/>
              <a:sym typeface="Arial"/>
            </a:endParaRPr>
          </a:p>
        </p:txBody>
      </p:sp>
      <p:sp>
        <p:nvSpPr>
          <p:cNvPr id="270" name="Google Shape;270;p31"/>
          <p:cNvSpPr txBox="1">
            <a:spLocks noGrp="1"/>
          </p:cNvSpPr>
          <p:nvPr>
            <p:ph type="body" idx="1"/>
          </p:nvPr>
        </p:nvSpPr>
        <p:spPr>
          <a:xfrm>
            <a:off x="567000" y="956880"/>
            <a:ext cx="10386720" cy="5997960"/>
          </a:xfrm>
          <a:prstGeom prst="rect">
            <a:avLst/>
          </a:prstGeom>
          <a:noFill/>
          <a:ln>
            <a:noFill/>
          </a:ln>
        </p:spPr>
        <p:txBody>
          <a:bodyPr spcFirstLastPara="1" wrap="square" lIns="91425" tIns="45700" rIns="91425" bIns="45700" anchor="t" anchorCtr="0">
            <a:normAutofit fontScale="75000" lnSpcReduction="20000"/>
          </a:bodyPr>
          <a:lstStyle/>
          <a:p>
            <a:pPr marL="457200" marR="0" lvl="0" indent="-317520" algn="l" rtl="0">
              <a:lnSpc>
                <a:spcPct val="150000"/>
              </a:lnSpc>
              <a:spcBef>
                <a:spcPts val="0"/>
              </a:spcBef>
              <a:spcAft>
                <a:spcPts val="0"/>
              </a:spcAft>
              <a:buClr>
                <a:srgbClr val="6F6F74"/>
              </a:buClr>
              <a:buSzPct val="100000"/>
              <a:buFont typeface="Arial"/>
              <a:buAutoNum type="arabicPeriod"/>
            </a:pPr>
            <a:r>
              <a:rPr lang="en-US" sz="2000" b="0" i="0" u="none" strike="noStrike" cap="none">
                <a:solidFill>
                  <a:schemeClr val="dk1"/>
                </a:solidFill>
                <a:latin typeface="Arial"/>
                <a:ea typeface="Arial"/>
                <a:cs typeface="Arial"/>
                <a:sym typeface="Arial"/>
              </a:rPr>
              <a:t>M. M. Hemal, A. Rahman, Nurjahan, F. Islam, S. Ahmed, M. S. Kaiser, and M. R. Ahmed, "An Integrated Smart Pond Water Quality Monitoring and Fish Farming Recommendation Aquabot System," </a:t>
            </a:r>
            <a:r>
              <a:rPr lang="en-US" sz="2000" b="0" i="1" u="none" strike="noStrike" cap="none">
                <a:solidFill>
                  <a:schemeClr val="dk1"/>
                </a:solidFill>
                <a:latin typeface="Arial"/>
                <a:ea typeface="Arial"/>
                <a:cs typeface="Arial"/>
                <a:sym typeface="Arial"/>
              </a:rPr>
              <a:t>Sensors</a:t>
            </a:r>
            <a:r>
              <a:rPr lang="en-US" sz="2000" b="0" i="0" u="none" strike="noStrike" cap="none">
                <a:solidFill>
                  <a:schemeClr val="dk1"/>
                </a:solidFill>
                <a:latin typeface="Arial"/>
                <a:ea typeface="Arial"/>
                <a:cs typeface="Arial"/>
                <a:sym typeface="Arial"/>
              </a:rPr>
              <a:t>, vol. 24, no. 3682, pp. 1-22, Jun. 2024.</a:t>
            </a:r>
            <a:endParaRPr sz="2000" b="0" i="0" u="none" strike="noStrike" cap="none">
              <a:solidFill>
                <a:schemeClr val="dk1"/>
              </a:solidFill>
              <a:latin typeface="Arial"/>
              <a:ea typeface="Arial"/>
              <a:cs typeface="Arial"/>
              <a:sym typeface="Arial"/>
            </a:endParaRPr>
          </a:p>
          <a:p>
            <a:pPr marL="457200" marR="0" lvl="0" indent="-317520" algn="l" rtl="0">
              <a:lnSpc>
                <a:spcPct val="150000"/>
              </a:lnSpc>
              <a:spcBef>
                <a:spcPts val="0"/>
              </a:spcBef>
              <a:spcAft>
                <a:spcPts val="0"/>
              </a:spcAft>
              <a:buClr>
                <a:srgbClr val="6F6F74"/>
              </a:buClr>
              <a:buSzPct val="100000"/>
              <a:buFont typeface="Arial"/>
              <a:buAutoNum type="arabicPeriod"/>
            </a:pPr>
            <a:r>
              <a:rPr lang="en-US" sz="2000" b="0" i="0" u="none" strike="noStrike" cap="none">
                <a:solidFill>
                  <a:schemeClr val="dk1"/>
                </a:solidFill>
                <a:latin typeface="Arial"/>
                <a:ea typeface="Arial"/>
                <a:cs typeface="Arial"/>
                <a:sym typeface="Arial"/>
              </a:rPr>
              <a:t>K. S. B. Keerthi and R. Subhashini, "Tracking of Fish Behaviour Using Computer Vision and Deep Learning," </a:t>
            </a:r>
            <a:r>
              <a:rPr lang="en-US" sz="2000" b="0" i="1" u="none" strike="noStrike" cap="none">
                <a:solidFill>
                  <a:schemeClr val="dk1"/>
                </a:solidFill>
                <a:latin typeface="Arial"/>
                <a:ea typeface="Arial"/>
                <a:cs typeface="Arial"/>
                <a:sym typeface="Arial"/>
              </a:rPr>
              <a:t>Mathematical Statistician and Engineering Applications</a:t>
            </a:r>
            <a:r>
              <a:rPr lang="en-US" sz="2000" b="0" i="0" u="none" strike="noStrike" cap="none">
                <a:solidFill>
                  <a:schemeClr val="dk1"/>
                </a:solidFill>
                <a:latin typeface="Arial"/>
                <a:ea typeface="Arial"/>
                <a:cs typeface="Arial"/>
                <a:sym typeface="Arial"/>
              </a:rPr>
              <a:t>, vol. 71, no. 3s2, pp. 1635-1644, Jul. 2022​</a:t>
            </a:r>
            <a:endParaRPr sz="2000" b="0" i="0" u="none" strike="noStrike" cap="none">
              <a:solidFill>
                <a:schemeClr val="dk1"/>
              </a:solidFill>
              <a:latin typeface="Arial"/>
              <a:ea typeface="Arial"/>
              <a:cs typeface="Arial"/>
              <a:sym typeface="Arial"/>
            </a:endParaRPr>
          </a:p>
          <a:p>
            <a:pPr marL="457200" marR="0" lvl="0" indent="-317520" algn="l" rtl="0">
              <a:lnSpc>
                <a:spcPct val="150000"/>
              </a:lnSpc>
              <a:spcBef>
                <a:spcPts val="0"/>
              </a:spcBef>
              <a:spcAft>
                <a:spcPts val="0"/>
              </a:spcAft>
              <a:buClr>
                <a:srgbClr val="6F6F74"/>
              </a:buClr>
              <a:buSzPct val="100000"/>
              <a:buFont typeface="Arial"/>
              <a:buAutoNum type="arabicPeriod"/>
            </a:pPr>
            <a:r>
              <a:rPr lang="en-US" sz="2000" b="0" i="0" u="none" strike="noStrike" cap="none">
                <a:solidFill>
                  <a:schemeClr val="dk1"/>
                </a:solidFill>
                <a:latin typeface="Arial"/>
                <a:ea typeface="Arial"/>
                <a:cs typeface="Arial"/>
                <a:sym typeface="Arial"/>
              </a:rPr>
              <a:t>G. G. Monkman, K. Hyder, M. J. Kaiser, and F. P. Vidal, "Using machine vision to estimate fish length from images using regional convolutional neural networks," </a:t>
            </a:r>
            <a:r>
              <a:rPr lang="en-US" sz="2000" b="0" i="1" u="none" strike="noStrike" cap="none">
                <a:solidFill>
                  <a:schemeClr val="dk1"/>
                </a:solidFill>
                <a:latin typeface="Arial"/>
                <a:ea typeface="Arial"/>
                <a:cs typeface="Arial"/>
                <a:sym typeface="Arial"/>
              </a:rPr>
              <a:t>Methods in Ecology and Evolution</a:t>
            </a:r>
            <a:r>
              <a:rPr lang="en-US" sz="2000" b="0" i="0" u="none" strike="noStrike" cap="none">
                <a:solidFill>
                  <a:schemeClr val="dk1"/>
                </a:solidFill>
                <a:latin typeface="Arial"/>
                <a:ea typeface="Arial"/>
                <a:cs typeface="Arial"/>
                <a:sym typeface="Arial"/>
              </a:rPr>
              <a:t>, vol. 10, pp. 2045-2056, 2019​</a:t>
            </a:r>
            <a:endParaRPr sz="2000" b="0" i="0" u="none" strike="noStrike" cap="none">
              <a:solidFill>
                <a:schemeClr val="dk1"/>
              </a:solidFill>
              <a:latin typeface="Arial"/>
              <a:ea typeface="Arial"/>
              <a:cs typeface="Arial"/>
              <a:sym typeface="Arial"/>
            </a:endParaRPr>
          </a:p>
          <a:p>
            <a:pPr marL="457200" marR="0" lvl="0" indent="-317520" algn="l" rtl="0">
              <a:lnSpc>
                <a:spcPct val="150000"/>
              </a:lnSpc>
              <a:spcBef>
                <a:spcPts val="0"/>
              </a:spcBef>
              <a:spcAft>
                <a:spcPts val="0"/>
              </a:spcAft>
              <a:buClr>
                <a:srgbClr val="6F6F74"/>
              </a:buClr>
              <a:buSzPct val="100000"/>
              <a:buFont typeface="Arial"/>
              <a:buAutoNum type="arabicPeriod"/>
            </a:pPr>
            <a:r>
              <a:rPr lang="en-US" sz="2000" b="0" i="0" u="none" strike="noStrike" cap="none">
                <a:solidFill>
                  <a:schemeClr val="dk1"/>
                </a:solidFill>
                <a:latin typeface="Arial"/>
                <a:ea typeface="Arial"/>
                <a:cs typeface="Arial"/>
                <a:sym typeface="Arial"/>
              </a:rPr>
              <a:t>A. F. Abdullah, H. Che Man, A. Mohammed, M. M. A. Karim, S. U. Yunusa, and N. A. B. M. Jais, "Charting the aquaculture internet of things impact: Key applications, challenges, and future trend," </a:t>
            </a:r>
            <a:r>
              <a:rPr lang="en-US" sz="2000" b="0" i="1" u="none" strike="noStrike" cap="none">
                <a:solidFill>
                  <a:schemeClr val="dk1"/>
                </a:solidFill>
                <a:latin typeface="Arial"/>
                <a:ea typeface="Arial"/>
                <a:cs typeface="Arial"/>
                <a:sym typeface="Arial"/>
              </a:rPr>
              <a:t>Aquaculture Reports</a:t>
            </a:r>
            <a:r>
              <a:rPr lang="en-US" sz="2000" b="0" i="0" u="none" strike="noStrike" cap="none">
                <a:solidFill>
                  <a:schemeClr val="dk1"/>
                </a:solidFill>
                <a:latin typeface="Arial"/>
                <a:ea typeface="Arial"/>
                <a:cs typeface="Arial"/>
                <a:sym typeface="Arial"/>
              </a:rPr>
              <a:t>, vol. 39, 2024</a:t>
            </a:r>
            <a:endParaRPr sz="2000" b="0" i="0" u="none" strike="noStrike" cap="none">
              <a:solidFill>
                <a:schemeClr val="dk1"/>
              </a:solidFill>
              <a:latin typeface="Arial"/>
              <a:ea typeface="Arial"/>
              <a:cs typeface="Arial"/>
              <a:sym typeface="Arial"/>
            </a:endParaRPr>
          </a:p>
          <a:p>
            <a:pPr marL="457200" marR="0" lvl="0" indent="-317520" algn="l" rtl="0">
              <a:lnSpc>
                <a:spcPct val="150000"/>
              </a:lnSpc>
              <a:spcBef>
                <a:spcPts val="0"/>
              </a:spcBef>
              <a:spcAft>
                <a:spcPts val="0"/>
              </a:spcAft>
              <a:buClr>
                <a:srgbClr val="6F6F74"/>
              </a:buClr>
              <a:buSzPct val="100000"/>
              <a:buFont typeface="Arial"/>
              <a:buAutoNum type="arabicPeriod"/>
            </a:pPr>
            <a:r>
              <a:rPr lang="en-US" sz="2000" b="0" i="0" u="none" strike="noStrike" cap="none">
                <a:solidFill>
                  <a:schemeClr val="dk1"/>
                </a:solidFill>
                <a:latin typeface="Arial"/>
                <a:ea typeface="Arial"/>
                <a:cs typeface="Arial"/>
                <a:sym typeface="Arial"/>
              </a:rPr>
              <a:t>M. Ahmed, M. O. Rahaman, M. Rahman, and M. A. Kashem, "Analyzing the Quality of Water and Predicting the Suitability for Fish Farming based on IoT in the Context of Bangladesh," presented at the </a:t>
            </a:r>
            <a:r>
              <a:rPr lang="en-US" sz="2000" b="0" i="1" u="none" strike="noStrike" cap="none">
                <a:solidFill>
                  <a:schemeClr val="dk1"/>
                </a:solidFill>
                <a:latin typeface="Arial"/>
                <a:ea typeface="Arial"/>
                <a:cs typeface="Arial"/>
                <a:sym typeface="Arial"/>
              </a:rPr>
              <a:t>2019 International Conference on Sustainable Technologies for Industry 4.0 (STI)</a:t>
            </a:r>
            <a:r>
              <a:rPr lang="en-US" sz="2000" b="0" i="0" u="none" strike="noStrike" cap="none">
                <a:solidFill>
                  <a:schemeClr val="dk1"/>
                </a:solidFill>
                <a:latin typeface="Arial"/>
                <a:ea typeface="Arial"/>
                <a:cs typeface="Arial"/>
                <a:sym typeface="Arial"/>
              </a:rPr>
              <a:t>, Dhaka, Bangladesh, Dec. 2019​</a:t>
            </a:r>
            <a:endParaRPr sz="2000" b="0" i="0" u="none" strike="noStrike" cap="none">
              <a:solidFill>
                <a:schemeClr val="dk1"/>
              </a:solidFill>
              <a:latin typeface="Arial"/>
              <a:ea typeface="Arial"/>
              <a:cs typeface="Arial"/>
              <a:sym typeface="Arial"/>
            </a:endParaRPr>
          </a:p>
          <a:p>
            <a:pPr marL="457200" marR="0" lvl="0" indent="-317520" algn="l" rtl="0">
              <a:lnSpc>
                <a:spcPct val="150000"/>
              </a:lnSpc>
              <a:spcBef>
                <a:spcPts val="0"/>
              </a:spcBef>
              <a:spcAft>
                <a:spcPts val="0"/>
              </a:spcAft>
              <a:buClr>
                <a:srgbClr val="6F6F74"/>
              </a:buClr>
              <a:buSzPct val="100000"/>
              <a:buFont typeface="Arial"/>
              <a:buAutoNum type="arabicPeriod"/>
            </a:pPr>
            <a:r>
              <a:rPr lang="en-US" sz="2000" b="0" i="0" u="none" strike="noStrike" cap="none">
                <a:solidFill>
                  <a:schemeClr val="dk1"/>
                </a:solidFill>
                <a:latin typeface="Arial"/>
                <a:ea typeface="Arial"/>
                <a:cs typeface="Arial"/>
                <a:sym typeface="Arial"/>
              </a:rPr>
              <a:t>A. Rodriguez, A. J. Rico-Diaz, J. R. Rabunal, J. Puertas, and L. Pena, "Fish Monitoring and Sizing Using Computer Vision," in </a:t>
            </a:r>
            <a:r>
              <a:rPr lang="en-US" sz="2000" b="0" i="1" u="none" strike="noStrike" cap="none">
                <a:solidFill>
                  <a:schemeClr val="dk1"/>
                </a:solidFill>
                <a:latin typeface="Arial"/>
                <a:ea typeface="Arial"/>
                <a:cs typeface="Arial"/>
                <a:sym typeface="Arial"/>
              </a:rPr>
              <a:t>Lecture Notes in Computer Science</a:t>
            </a:r>
            <a:r>
              <a:rPr lang="en-US" sz="2000" b="0" i="0" u="none" strike="noStrike" cap="none">
                <a:solidFill>
                  <a:schemeClr val="dk1"/>
                </a:solidFill>
                <a:latin typeface="Arial"/>
                <a:ea typeface="Arial"/>
                <a:cs typeface="Arial"/>
                <a:sym typeface="Arial"/>
              </a:rPr>
              <a:t>, vol. 9108, J. M. Ferrández Vicente et al., Eds. Cham: Springer, 2015, pp. 419-428</a:t>
            </a:r>
            <a:endParaRPr sz="2000" b="0" i="0" u="none" strike="noStrike" cap="none">
              <a:solidFill>
                <a:schemeClr val="dk1"/>
              </a:solidFill>
              <a:latin typeface="Arial"/>
              <a:ea typeface="Arial"/>
              <a:cs typeface="Arial"/>
              <a:sym typeface="Arial"/>
            </a:endParaRPr>
          </a:p>
          <a:p>
            <a:pPr marL="457200" marR="0" lvl="0" indent="-317520" algn="l" rtl="0">
              <a:lnSpc>
                <a:spcPct val="150000"/>
              </a:lnSpc>
              <a:spcBef>
                <a:spcPts val="0"/>
              </a:spcBef>
              <a:spcAft>
                <a:spcPts val="0"/>
              </a:spcAft>
              <a:buClr>
                <a:srgbClr val="6F6F74"/>
              </a:buClr>
              <a:buSzPct val="100000"/>
              <a:buFont typeface="Arial"/>
              <a:buAutoNum type="arabicPeriod"/>
            </a:pPr>
            <a:r>
              <a:rPr lang="en-US" sz="2000" b="0" i="0" u="none" strike="noStrike" cap="none">
                <a:solidFill>
                  <a:schemeClr val="dk1"/>
                </a:solidFill>
                <a:latin typeface="Arial"/>
                <a:ea typeface="Arial"/>
                <a:cs typeface="Arial"/>
                <a:sym typeface="Arial"/>
              </a:rPr>
              <a:t>A. Waleed, H. Medhat, M. Esmail, K. Osama, R. Samy, and T. M. Ghanim, "Automatic Recognition of Fish Diseases in Fish Farms," </a:t>
            </a:r>
            <a:r>
              <a:rPr lang="en-US" sz="2000" b="0" i="1" u="none" strike="noStrike" cap="none">
                <a:solidFill>
                  <a:schemeClr val="dk1"/>
                </a:solidFill>
                <a:latin typeface="Arial"/>
                <a:ea typeface="Arial"/>
                <a:cs typeface="Arial"/>
                <a:sym typeface="Arial"/>
              </a:rPr>
              <a:t>Faculty of Computer Science, Misr International University</a:t>
            </a:r>
            <a:r>
              <a:rPr lang="en-US" sz="2000" b="0" i="0" u="none" strike="noStrike" cap="none">
                <a:solidFill>
                  <a:schemeClr val="dk1"/>
                </a:solidFill>
                <a:latin typeface="Arial"/>
                <a:ea typeface="Arial"/>
                <a:cs typeface="Arial"/>
                <a:sym typeface="Arial"/>
              </a:rPr>
              <a:t>, Cairo, Egypt​</a:t>
            </a:r>
            <a:endParaRPr sz="2000" b="0" i="0" u="none" strike="noStrike" cap="none">
              <a:solidFill>
                <a:schemeClr val="dk1"/>
              </a:solidFill>
              <a:latin typeface="Arial"/>
              <a:ea typeface="Arial"/>
              <a:cs typeface="Arial"/>
              <a:sym typeface="Arial"/>
            </a:endParaRPr>
          </a:p>
          <a:p>
            <a:pPr marL="457200" marR="0" lvl="0" indent="-317520" algn="l" rtl="0">
              <a:lnSpc>
                <a:spcPct val="150000"/>
              </a:lnSpc>
              <a:spcBef>
                <a:spcPts val="0"/>
              </a:spcBef>
              <a:spcAft>
                <a:spcPts val="0"/>
              </a:spcAft>
              <a:buClr>
                <a:srgbClr val="6F6F74"/>
              </a:buClr>
              <a:buSzPct val="100000"/>
              <a:buFont typeface="Arial"/>
              <a:buAutoNum type="arabicPeriod"/>
            </a:pPr>
            <a:r>
              <a:rPr lang="en-US" sz="2000" b="0" i="0" u="none" strike="noStrike" cap="none">
                <a:solidFill>
                  <a:schemeClr val="dk1"/>
                </a:solidFill>
                <a:latin typeface="Arial"/>
                <a:ea typeface="Arial"/>
                <a:cs typeface="Arial"/>
                <a:sym typeface="Arial"/>
              </a:rPr>
              <a:t>R. Law, "Fishing, selection, and phenotypic evolution," </a:t>
            </a:r>
            <a:r>
              <a:rPr lang="en-US" sz="2000" b="0" i="1" u="none" strike="noStrike" cap="none">
                <a:solidFill>
                  <a:schemeClr val="dk1"/>
                </a:solidFill>
                <a:latin typeface="Arial"/>
                <a:ea typeface="Arial"/>
                <a:cs typeface="Arial"/>
                <a:sym typeface="Arial"/>
              </a:rPr>
              <a:t>ICES Journal of Marine Science</a:t>
            </a:r>
            <a:r>
              <a:rPr lang="en-US" sz="2000" b="0" i="0" u="none" strike="noStrike" cap="none">
                <a:solidFill>
                  <a:schemeClr val="dk1"/>
                </a:solidFill>
                <a:latin typeface="Arial"/>
                <a:ea typeface="Arial"/>
                <a:cs typeface="Arial"/>
                <a:sym typeface="Arial"/>
              </a:rPr>
              <a:t>, vol. 57, pp. 659–668, 2000</a:t>
            </a:r>
            <a:endParaRPr sz="2000" b="0" i="0" u="none" strike="noStrike" cap="none">
              <a:solidFill>
                <a:schemeClr val="dk1"/>
              </a:solidFill>
              <a:latin typeface="Arial"/>
              <a:ea typeface="Arial"/>
              <a:cs typeface="Arial"/>
              <a:sym typeface="Arial"/>
            </a:endParaRPr>
          </a:p>
          <a:p>
            <a:pPr marL="457200" marR="0" lvl="0" indent="0" algn="l" rtl="0">
              <a:lnSpc>
                <a:spcPct val="150000"/>
              </a:lnSpc>
              <a:spcBef>
                <a:spcPts val="0"/>
              </a:spcBef>
              <a:spcAft>
                <a:spcPts val="0"/>
              </a:spcAft>
              <a:buClr>
                <a:schemeClr val="dk1"/>
              </a:buClr>
              <a:buSzPct val="100000"/>
              <a:buFont typeface="Arial"/>
              <a:buNone/>
            </a:pPr>
            <a:endParaRPr sz="2070" b="0" i="0" u="none" strike="noStrike" cap="none">
              <a:solidFill>
                <a:schemeClr val="dk1"/>
              </a:solidFill>
              <a:latin typeface="Arial"/>
              <a:ea typeface="Arial"/>
              <a:cs typeface="Arial"/>
              <a:sym typeface="Arial"/>
            </a:endParaRPr>
          </a:p>
          <a:p>
            <a:pPr marL="487080" marR="0" lvl="0" indent="-265320" algn="l" rtl="0">
              <a:lnSpc>
                <a:spcPct val="95000"/>
              </a:lnSpc>
              <a:spcBef>
                <a:spcPts val="0"/>
              </a:spcBef>
              <a:spcAft>
                <a:spcPts val="0"/>
              </a:spcAft>
              <a:buClr>
                <a:schemeClr val="dk1"/>
              </a:buClr>
              <a:buSzPct val="100000"/>
              <a:buFont typeface="Arial"/>
              <a:buNone/>
            </a:pPr>
            <a:endParaRPr sz="1800" b="0" i="0" u="none" strike="noStrike" cap="none">
              <a:solidFill>
                <a:schemeClr val="dk1"/>
              </a:solidFill>
              <a:latin typeface="Arial"/>
              <a:ea typeface="Arial"/>
              <a:cs typeface="Arial"/>
              <a:sym typeface="Arial"/>
            </a:endParaRPr>
          </a:p>
        </p:txBody>
      </p:sp>
      <p:sp>
        <p:nvSpPr>
          <p:cNvPr id="271" name="Google Shape;271;p31"/>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strike="noStrike">
                <a:solidFill>
                  <a:srgbClr val="8E8E93"/>
                </a:solidFill>
                <a:latin typeface="Century Schoolbook"/>
                <a:ea typeface="Century Schoolbook"/>
                <a:cs typeface="Century Schoolbook"/>
                <a:sym typeface="Century Schoolbook"/>
              </a:rPr>
              <a:t>21</a:t>
            </a:fld>
            <a:endParaRPr sz="3600" b="0"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3</a:t>
            </a:fld>
            <a:endParaRPr sz="3600" b="0" i="0" u="none" strike="noStrike" cap="none">
              <a:solidFill>
                <a:srgbClr val="000000"/>
              </a:solidFill>
              <a:latin typeface="Times New Roman"/>
              <a:ea typeface="Times New Roman"/>
              <a:cs typeface="Times New Roman"/>
              <a:sym typeface="Times New Roman"/>
            </a:endParaRPr>
          </a:p>
        </p:txBody>
      </p:sp>
      <p:sp>
        <p:nvSpPr>
          <p:cNvPr id="92" name="Google Shape;92;p13"/>
          <p:cNvSpPr txBox="1">
            <a:spLocks noGrp="1"/>
          </p:cNvSpPr>
          <p:nvPr>
            <p:ph type="title"/>
          </p:nvPr>
        </p:nvSpPr>
        <p:spPr>
          <a:xfrm>
            <a:off x="1261800" y="365760"/>
            <a:ext cx="9691920" cy="132516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sz="4400" b="0" strike="noStrike">
                <a:solidFill>
                  <a:schemeClr val="dk1"/>
                </a:solidFill>
                <a:latin typeface="Century Schoolbook"/>
                <a:ea typeface="Century Schoolbook"/>
                <a:cs typeface="Century Schoolbook"/>
                <a:sym typeface="Century Schoolbook"/>
              </a:rPr>
              <a:t>Problem Statement</a:t>
            </a:r>
            <a:endParaRPr sz="4400" b="0" strike="noStrike">
              <a:solidFill>
                <a:schemeClr val="dk1"/>
              </a:solidFill>
              <a:latin typeface="Arial"/>
              <a:ea typeface="Arial"/>
              <a:cs typeface="Arial"/>
              <a:sym typeface="Arial"/>
            </a:endParaRPr>
          </a:p>
        </p:txBody>
      </p:sp>
      <p:sp>
        <p:nvSpPr>
          <p:cNvPr id="93" name="Google Shape;93;p13"/>
          <p:cNvSpPr txBox="1">
            <a:spLocks noGrp="1"/>
          </p:cNvSpPr>
          <p:nvPr>
            <p:ph type="body" idx="1"/>
          </p:nvPr>
        </p:nvSpPr>
        <p:spPr>
          <a:xfrm>
            <a:off x="1261800" y="1691280"/>
            <a:ext cx="8250840" cy="459396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dk1"/>
              </a:buClr>
              <a:buSzPts val="1800"/>
              <a:buFont typeface="Century Schoolbook"/>
              <a:buNone/>
            </a:pPr>
            <a:r>
              <a:rPr lang="en-US" sz="1800" b="0" i="0" u="none" strike="noStrike" cap="none">
                <a:solidFill>
                  <a:schemeClr val="dk1"/>
                </a:solidFill>
                <a:latin typeface="Century Schoolbook"/>
                <a:ea typeface="Century Schoolbook"/>
                <a:cs typeface="Century Schoolbook"/>
                <a:sym typeface="Century Schoolbook"/>
              </a:rPr>
              <a:t>Aquaculture faces challenges such as suboptimal fish growth due to traditional methods, difficulties in choosing the right fish species, and resource wastage from poor water management. Inadequate disease detection tools increase the risk of outbreaks, which impacts fish health and overall productivity.</a:t>
            </a:r>
            <a:endParaRPr/>
          </a:p>
        </p:txBody>
      </p:sp>
      <p:pic>
        <p:nvPicPr>
          <p:cNvPr id="94" name="Google Shape;94;p13" descr="National University of Computer and Emerging Sciences - Wikipedia"/>
          <p:cNvPicPr preferRelativeResize="0"/>
          <p:nvPr/>
        </p:nvPicPr>
        <p:blipFill rotWithShape="1">
          <a:blip r:embed="rId3">
            <a:alphaModFix/>
          </a:blip>
          <a:srcRect/>
          <a:stretch/>
        </p:blipFill>
        <p:spPr>
          <a:xfrm>
            <a:off x="9513360" y="218880"/>
            <a:ext cx="1471680" cy="14716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4</a:t>
            </a:fld>
            <a:endParaRPr sz="3600" b="0" i="0" u="none" strike="noStrike" cap="none">
              <a:solidFill>
                <a:srgbClr val="000000"/>
              </a:solidFill>
              <a:latin typeface="Times New Roman"/>
              <a:ea typeface="Times New Roman"/>
              <a:cs typeface="Times New Roman"/>
              <a:sym typeface="Times New Roman"/>
            </a:endParaRPr>
          </a:p>
        </p:txBody>
      </p:sp>
      <p:sp>
        <p:nvSpPr>
          <p:cNvPr id="101" name="Google Shape;101;p14"/>
          <p:cNvSpPr/>
          <p:nvPr/>
        </p:nvSpPr>
        <p:spPr>
          <a:xfrm>
            <a:off x="398880" y="538560"/>
            <a:ext cx="8031240" cy="785880"/>
          </a:xfrm>
          <a:prstGeom prst="rect">
            <a:avLst/>
          </a:prstGeom>
          <a:noFill/>
          <a:ln>
            <a:noFill/>
          </a:ln>
        </p:spPr>
        <p:txBody>
          <a:bodyPr spcFirstLastPara="1" wrap="square" lIns="90000" tIns="91425" rIns="90000" bIns="91425" anchor="t" anchorCtr="0">
            <a:noAutofit/>
          </a:bodyPr>
          <a:lstStyle/>
          <a:p>
            <a:pPr marL="0" marR="0" lvl="0" indent="0" algn="l" rtl="0">
              <a:lnSpc>
                <a:spcPct val="90000"/>
              </a:lnSpc>
              <a:spcBef>
                <a:spcPts val="0"/>
              </a:spcBef>
              <a:spcAft>
                <a:spcPts val="0"/>
              </a:spcAft>
              <a:buNone/>
            </a:pPr>
            <a:r>
              <a:rPr lang="en-US" sz="4400" b="0" i="0" u="none" strike="noStrike" cap="none">
                <a:solidFill>
                  <a:schemeClr val="dk1"/>
                </a:solidFill>
                <a:latin typeface="Century Schoolbook"/>
                <a:ea typeface="Century Schoolbook"/>
                <a:cs typeface="Century Schoolbook"/>
                <a:sym typeface="Century Schoolbook"/>
              </a:rPr>
              <a:t>Objectives</a:t>
            </a:r>
            <a:endParaRPr sz="4400" b="0" i="0" u="none" strike="noStrike" cap="none">
              <a:solidFill>
                <a:srgbClr val="000000"/>
              </a:solidFill>
              <a:latin typeface="Arial"/>
              <a:ea typeface="Arial"/>
              <a:cs typeface="Arial"/>
              <a:sym typeface="Arial"/>
            </a:endParaRPr>
          </a:p>
        </p:txBody>
      </p:sp>
      <p:pic>
        <p:nvPicPr>
          <p:cNvPr id="102" name="Google Shape;102;p14" descr="National University of Computer and Emerging Sciences - Wikipedia"/>
          <p:cNvPicPr preferRelativeResize="0"/>
          <p:nvPr/>
        </p:nvPicPr>
        <p:blipFill rotWithShape="1">
          <a:blip r:embed="rId3">
            <a:alphaModFix/>
          </a:blip>
          <a:srcRect/>
          <a:stretch/>
        </p:blipFill>
        <p:spPr>
          <a:xfrm>
            <a:off x="9624240" y="199440"/>
            <a:ext cx="1471680" cy="1471680"/>
          </a:xfrm>
          <a:prstGeom prst="rect">
            <a:avLst/>
          </a:prstGeom>
          <a:noFill/>
          <a:ln>
            <a:noFill/>
          </a:ln>
        </p:spPr>
      </p:pic>
      <p:sp>
        <p:nvSpPr>
          <p:cNvPr id="103" name="Google Shape;103;p14"/>
          <p:cNvSpPr/>
          <p:nvPr/>
        </p:nvSpPr>
        <p:spPr>
          <a:xfrm>
            <a:off x="398880" y="1621440"/>
            <a:ext cx="9770400" cy="2703176"/>
          </a:xfrm>
          <a:prstGeom prst="rect">
            <a:avLst/>
          </a:prstGeom>
          <a:noFill/>
          <a:ln>
            <a:noFill/>
          </a:ln>
        </p:spPr>
        <p:txBody>
          <a:bodyPr spcFirstLastPara="1" wrap="square" lIns="90000" tIns="91425" rIns="90000" bIns="91425" anchor="t" anchorCtr="0">
            <a:noAutofit/>
          </a:bodyPr>
          <a:lstStyle/>
          <a:p>
            <a:pPr marL="0" marR="0" lvl="0" indent="0" algn="l" rtl="0">
              <a:lnSpc>
                <a:spcPct val="115000"/>
              </a:lnSpc>
              <a:spcBef>
                <a:spcPts val="0"/>
              </a:spcBef>
              <a:spcAft>
                <a:spcPts val="0"/>
              </a:spcAft>
              <a:buNone/>
            </a:pPr>
            <a:r>
              <a:rPr lang="en-US" sz="1800" b="0" i="0" u="none" strike="noStrike" cap="none">
                <a:solidFill>
                  <a:schemeClr val="dk1"/>
                </a:solidFill>
                <a:latin typeface="Century Schoolbook"/>
                <a:ea typeface="Century Schoolbook"/>
                <a:cs typeface="Century Schoolbook"/>
                <a:sym typeface="Century Schoolbook"/>
              </a:rPr>
              <a:t>The objective of this project is to develop an advanced aquaculture system that includes a fish type classification model, size and growth monitoring, behavior tracking, and disease detection to improve fish farming practices.</a:t>
            </a:r>
            <a:endParaRPr/>
          </a:p>
          <a:p>
            <a:pPr marL="0" marR="0" lvl="0" indent="0" algn="l" rtl="0">
              <a:lnSpc>
                <a:spcPct val="115000"/>
              </a:lnSpc>
              <a:spcBef>
                <a:spcPts val="0"/>
              </a:spcBef>
              <a:spcAft>
                <a:spcPts val="0"/>
              </a:spcAft>
              <a:buNone/>
            </a:pPr>
            <a:endParaRPr sz="1800" b="0" i="0" u="none" strike="noStrike" cap="none">
              <a:solidFill>
                <a:schemeClr val="dk1"/>
              </a:solidFill>
              <a:latin typeface="Century Schoolbook"/>
              <a:ea typeface="Century Schoolbook"/>
              <a:cs typeface="Century Schoolbook"/>
              <a:sym typeface="Century Schoolbook"/>
            </a:endParaRPr>
          </a:p>
          <a:p>
            <a:pPr marL="0" marR="0" lvl="0" indent="0" algn="l" rtl="0">
              <a:lnSpc>
                <a:spcPct val="115000"/>
              </a:lnSpc>
              <a:spcBef>
                <a:spcPts val="0"/>
              </a:spcBef>
              <a:spcAft>
                <a:spcPts val="0"/>
              </a:spcAft>
              <a:buNone/>
            </a:pPr>
            <a:r>
              <a:rPr lang="en-US" sz="1800" b="0" i="0" u="none" strike="noStrike" cap="none">
                <a:solidFill>
                  <a:schemeClr val="dk1"/>
                </a:solidFill>
                <a:latin typeface="Century Schoolbook"/>
                <a:ea typeface="Century Schoolbook"/>
                <a:cs typeface="Century Schoolbook"/>
                <a:sym typeface="Century Schoolbook"/>
              </a:rPr>
              <a:t>The project aims to integrate these modules with sensors and existing systems to create a reliable solution that ensures fish health and productivity. Real-time alerts and a user-friendly web/app interface will be developed to help users monitor fish conditions, receive notifications, and take timely actions.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5</a:t>
            </a:fld>
            <a:endParaRPr sz="3600" b="0" i="0" u="none" strike="noStrike" cap="none">
              <a:solidFill>
                <a:srgbClr val="000000"/>
              </a:solidFill>
              <a:latin typeface="Times New Roman"/>
              <a:ea typeface="Times New Roman"/>
              <a:cs typeface="Times New Roman"/>
              <a:sym typeface="Times New Roman"/>
            </a:endParaRPr>
          </a:p>
        </p:txBody>
      </p:sp>
      <p:sp>
        <p:nvSpPr>
          <p:cNvPr id="110" name="Google Shape;110;p15"/>
          <p:cNvSpPr/>
          <p:nvPr/>
        </p:nvSpPr>
        <p:spPr>
          <a:xfrm>
            <a:off x="0" y="-443160"/>
            <a:ext cx="4345560" cy="1722960"/>
          </a:xfrm>
          <a:prstGeom prst="rect">
            <a:avLst/>
          </a:prstGeom>
          <a:noFill/>
          <a:ln>
            <a:noFill/>
          </a:ln>
        </p:spPr>
        <p:txBody>
          <a:bodyPr spcFirstLastPara="1" wrap="square" lIns="90000" tIns="91425" rIns="90000" bIns="91425" anchor="t" anchorCtr="0">
            <a:noAutofit/>
          </a:bodyPr>
          <a:lstStyle/>
          <a:p>
            <a:pPr marL="99000" marR="0" lvl="0" indent="0" algn="l" rtl="0">
              <a:lnSpc>
                <a:spcPct val="100000"/>
              </a:lnSpc>
              <a:spcBef>
                <a:spcPts val="0"/>
              </a:spcBef>
              <a:spcAft>
                <a:spcPts val="0"/>
              </a:spcAft>
              <a:buNone/>
            </a:pP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4000" b="0" i="0" u="none" strike="noStrike" cap="none">
                <a:solidFill>
                  <a:schemeClr val="dk1"/>
                </a:solidFill>
                <a:latin typeface="Cambria"/>
                <a:ea typeface="Cambria"/>
                <a:cs typeface="Cambria"/>
                <a:sym typeface="Cambria"/>
              </a:rPr>
              <a:t>UML Diagram</a:t>
            </a: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2110" b="0" i="0" u="none" strike="noStrike" cap="none">
                <a:solidFill>
                  <a:schemeClr val="dk1"/>
                </a:solidFill>
                <a:latin typeface="Cambria"/>
                <a:ea typeface="Cambria"/>
                <a:cs typeface="Cambria"/>
                <a:sym typeface="Cambria"/>
              </a:rPr>
              <a:t>Use Case Diagram</a:t>
            </a:r>
            <a:endParaRPr sz="2110" b="0" i="0" u="none" strike="noStrike" cap="none">
              <a:solidFill>
                <a:srgbClr val="000000"/>
              </a:solidFill>
              <a:latin typeface="Arial"/>
              <a:ea typeface="Arial"/>
              <a:cs typeface="Arial"/>
              <a:sym typeface="Arial"/>
            </a:endParaRPr>
          </a:p>
        </p:txBody>
      </p:sp>
      <p:sp>
        <p:nvSpPr>
          <p:cNvPr id="111" name="Google Shape;111;p15"/>
          <p:cNvSpPr/>
          <p:nvPr/>
        </p:nvSpPr>
        <p:spPr>
          <a:xfrm>
            <a:off x="4070160" y="6344280"/>
            <a:ext cx="2999160" cy="4568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Fig 1.0: Use Case Diagram </a:t>
            </a:r>
            <a:endParaRPr sz="1800" b="0" i="0" u="none" strike="noStrike" cap="none">
              <a:solidFill>
                <a:srgbClr val="000000"/>
              </a:solidFill>
              <a:latin typeface="Arial"/>
              <a:ea typeface="Arial"/>
              <a:cs typeface="Arial"/>
              <a:sym typeface="Arial"/>
            </a:endParaRPr>
          </a:p>
        </p:txBody>
      </p:sp>
      <p:pic>
        <p:nvPicPr>
          <p:cNvPr id="112" name="Google Shape;112;p15" descr="National University of Computer and Emerging Sciences - Wikipedia"/>
          <p:cNvPicPr preferRelativeResize="0"/>
          <p:nvPr/>
        </p:nvPicPr>
        <p:blipFill rotWithShape="1">
          <a:blip r:embed="rId3">
            <a:alphaModFix/>
          </a:blip>
          <a:srcRect/>
          <a:stretch/>
        </p:blipFill>
        <p:spPr>
          <a:xfrm>
            <a:off x="9678600" y="175680"/>
            <a:ext cx="1471680" cy="1471680"/>
          </a:xfrm>
          <a:prstGeom prst="rect">
            <a:avLst/>
          </a:prstGeom>
          <a:noFill/>
          <a:ln>
            <a:noFill/>
          </a:ln>
        </p:spPr>
      </p:pic>
      <p:pic>
        <p:nvPicPr>
          <p:cNvPr id="113" name="Google Shape;113;p15"/>
          <p:cNvPicPr preferRelativeResize="0"/>
          <p:nvPr/>
        </p:nvPicPr>
        <p:blipFill rotWithShape="1">
          <a:blip r:embed="rId4">
            <a:alphaModFix/>
          </a:blip>
          <a:srcRect/>
          <a:stretch/>
        </p:blipFill>
        <p:spPr>
          <a:xfrm>
            <a:off x="1982520" y="766440"/>
            <a:ext cx="6586200" cy="5405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6</a:t>
            </a:fld>
            <a:endParaRPr sz="3600" b="0" i="0" u="none" strike="noStrike" cap="none">
              <a:solidFill>
                <a:srgbClr val="000000"/>
              </a:solidFill>
              <a:latin typeface="Times New Roman"/>
              <a:ea typeface="Times New Roman"/>
              <a:cs typeface="Times New Roman"/>
              <a:sym typeface="Times New Roman"/>
            </a:endParaRPr>
          </a:p>
        </p:txBody>
      </p:sp>
      <p:sp>
        <p:nvSpPr>
          <p:cNvPr id="120" name="Google Shape;120;p16"/>
          <p:cNvSpPr/>
          <p:nvPr/>
        </p:nvSpPr>
        <p:spPr>
          <a:xfrm>
            <a:off x="0" y="-443160"/>
            <a:ext cx="4345560" cy="1722960"/>
          </a:xfrm>
          <a:prstGeom prst="rect">
            <a:avLst/>
          </a:prstGeom>
          <a:noFill/>
          <a:ln>
            <a:noFill/>
          </a:ln>
        </p:spPr>
        <p:txBody>
          <a:bodyPr spcFirstLastPara="1" wrap="square" lIns="90000" tIns="91425" rIns="90000" bIns="91425" anchor="t" anchorCtr="0">
            <a:noAutofit/>
          </a:bodyPr>
          <a:lstStyle/>
          <a:p>
            <a:pPr marL="99000" marR="0" lvl="0" indent="0" algn="l" rtl="0">
              <a:lnSpc>
                <a:spcPct val="100000"/>
              </a:lnSpc>
              <a:spcBef>
                <a:spcPts val="0"/>
              </a:spcBef>
              <a:spcAft>
                <a:spcPts val="0"/>
              </a:spcAft>
              <a:buNone/>
            </a:pP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4000" b="0" i="0" u="none" strike="noStrike" cap="none">
                <a:solidFill>
                  <a:schemeClr val="dk1"/>
                </a:solidFill>
                <a:latin typeface="Cambria"/>
                <a:ea typeface="Cambria"/>
                <a:cs typeface="Cambria"/>
                <a:sym typeface="Cambria"/>
              </a:rPr>
              <a:t>UML Diagram</a:t>
            </a: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2110" b="0" i="0" u="none" strike="noStrike" cap="none">
                <a:solidFill>
                  <a:schemeClr val="dk1"/>
                </a:solidFill>
                <a:latin typeface="Cambria"/>
                <a:ea typeface="Cambria"/>
                <a:cs typeface="Cambria"/>
                <a:sym typeface="Cambria"/>
              </a:rPr>
              <a:t>Fish Recommendation</a:t>
            </a:r>
            <a:endParaRPr sz="2110" b="0" i="0" u="none" strike="noStrike" cap="none">
              <a:solidFill>
                <a:srgbClr val="000000"/>
              </a:solidFill>
              <a:latin typeface="Arial"/>
              <a:ea typeface="Arial"/>
              <a:cs typeface="Arial"/>
              <a:sym typeface="Arial"/>
            </a:endParaRPr>
          </a:p>
        </p:txBody>
      </p:sp>
      <p:pic>
        <p:nvPicPr>
          <p:cNvPr id="121" name="Google Shape;121;p16"/>
          <p:cNvPicPr preferRelativeResize="0"/>
          <p:nvPr/>
        </p:nvPicPr>
        <p:blipFill rotWithShape="1">
          <a:blip r:embed="rId3">
            <a:alphaModFix/>
          </a:blip>
          <a:srcRect/>
          <a:stretch/>
        </p:blipFill>
        <p:spPr>
          <a:xfrm>
            <a:off x="4498560" y="717840"/>
            <a:ext cx="2214720" cy="5625720"/>
          </a:xfrm>
          <a:prstGeom prst="rect">
            <a:avLst/>
          </a:prstGeom>
          <a:noFill/>
          <a:ln>
            <a:noFill/>
          </a:ln>
        </p:spPr>
      </p:pic>
      <p:sp>
        <p:nvSpPr>
          <p:cNvPr id="122" name="Google Shape;122;p16"/>
          <p:cNvSpPr/>
          <p:nvPr/>
        </p:nvSpPr>
        <p:spPr>
          <a:xfrm>
            <a:off x="4070160" y="6344280"/>
            <a:ext cx="2999160" cy="4568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Fig 2.1: Activity Diagram </a:t>
            </a:r>
            <a:endParaRPr sz="1800" b="0" i="0" u="none" strike="noStrike" cap="none">
              <a:solidFill>
                <a:srgbClr val="000000"/>
              </a:solidFill>
              <a:latin typeface="Arial"/>
              <a:ea typeface="Arial"/>
              <a:cs typeface="Arial"/>
              <a:sym typeface="Arial"/>
            </a:endParaRPr>
          </a:p>
        </p:txBody>
      </p:sp>
      <p:pic>
        <p:nvPicPr>
          <p:cNvPr id="123" name="Google Shape;123;p16" descr="National University of Computer and Emerging Sciences - Wikipedia"/>
          <p:cNvPicPr preferRelativeResize="0"/>
          <p:nvPr/>
        </p:nvPicPr>
        <p:blipFill rotWithShape="1">
          <a:blip r:embed="rId4">
            <a:alphaModFix/>
          </a:blip>
          <a:srcRect/>
          <a:stretch/>
        </p:blipFill>
        <p:spPr>
          <a:xfrm>
            <a:off x="9678600" y="175680"/>
            <a:ext cx="1471680" cy="14716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7</a:t>
            </a:fld>
            <a:endParaRPr sz="3600" b="0" i="0" u="none" strike="noStrike" cap="none">
              <a:solidFill>
                <a:srgbClr val="000000"/>
              </a:solidFill>
              <a:latin typeface="Times New Roman"/>
              <a:ea typeface="Times New Roman"/>
              <a:cs typeface="Times New Roman"/>
              <a:sym typeface="Times New Roman"/>
            </a:endParaRPr>
          </a:p>
        </p:txBody>
      </p:sp>
      <p:sp>
        <p:nvSpPr>
          <p:cNvPr id="130" name="Google Shape;130;p17"/>
          <p:cNvSpPr/>
          <p:nvPr/>
        </p:nvSpPr>
        <p:spPr>
          <a:xfrm>
            <a:off x="0" y="-443160"/>
            <a:ext cx="4345560" cy="1722960"/>
          </a:xfrm>
          <a:prstGeom prst="rect">
            <a:avLst/>
          </a:prstGeom>
          <a:noFill/>
          <a:ln>
            <a:noFill/>
          </a:ln>
        </p:spPr>
        <p:txBody>
          <a:bodyPr spcFirstLastPara="1" wrap="square" lIns="90000" tIns="91425" rIns="90000" bIns="91425" anchor="t" anchorCtr="0">
            <a:noAutofit/>
          </a:bodyPr>
          <a:lstStyle/>
          <a:p>
            <a:pPr marL="99000" marR="0" lvl="0" indent="0" algn="l" rtl="0">
              <a:lnSpc>
                <a:spcPct val="100000"/>
              </a:lnSpc>
              <a:spcBef>
                <a:spcPts val="0"/>
              </a:spcBef>
              <a:spcAft>
                <a:spcPts val="0"/>
              </a:spcAft>
              <a:buNone/>
            </a:pP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4000" b="0" i="0" u="none" strike="noStrike" cap="none">
                <a:solidFill>
                  <a:schemeClr val="dk1"/>
                </a:solidFill>
                <a:latin typeface="Cambria"/>
                <a:ea typeface="Cambria"/>
                <a:cs typeface="Cambria"/>
                <a:sym typeface="Cambria"/>
              </a:rPr>
              <a:t>UML Diagram</a:t>
            </a: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2110" b="0" i="0" u="none" strike="noStrike" cap="none">
                <a:solidFill>
                  <a:schemeClr val="dk1"/>
                </a:solidFill>
                <a:latin typeface="Cambria"/>
                <a:ea typeface="Cambria"/>
                <a:cs typeface="Cambria"/>
                <a:sym typeface="Cambria"/>
              </a:rPr>
              <a:t>Water Quality Monitoring</a:t>
            </a:r>
            <a:endParaRPr sz="2110" b="0" i="0" u="none" strike="noStrike" cap="none">
              <a:solidFill>
                <a:srgbClr val="000000"/>
              </a:solidFill>
              <a:latin typeface="Arial"/>
              <a:ea typeface="Arial"/>
              <a:cs typeface="Arial"/>
              <a:sym typeface="Arial"/>
            </a:endParaRPr>
          </a:p>
        </p:txBody>
      </p:sp>
      <p:sp>
        <p:nvSpPr>
          <p:cNvPr id="131" name="Google Shape;131;p17"/>
          <p:cNvSpPr/>
          <p:nvPr/>
        </p:nvSpPr>
        <p:spPr>
          <a:xfrm>
            <a:off x="4070160" y="6344280"/>
            <a:ext cx="2999160" cy="4568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Fig 2.2: Activity Diagram </a:t>
            </a:r>
            <a:endParaRPr sz="1800" b="0" i="0" u="none" strike="noStrike" cap="none">
              <a:solidFill>
                <a:srgbClr val="000000"/>
              </a:solidFill>
              <a:latin typeface="Arial"/>
              <a:ea typeface="Arial"/>
              <a:cs typeface="Arial"/>
              <a:sym typeface="Arial"/>
            </a:endParaRPr>
          </a:p>
        </p:txBody>
      </p:sp>
      <p:pic>
        <p:nvPicPr>
          <p:cNvPr id="132" name="Google Shape;132;p17" descr="National University of Computer and Emerging Sciences - Wikipedia"/>
          <p:cNvPicPr preferRelativeResize="0"/>
          <p:nvPr/>
        </p:nvPicPr>
        <p:blipFill rotWithShape="1">
          <a:blip r:embed="rId3">
            <a:alphaModFix/>
          </a:blip>
          <a:srcRect/>
          <a:stretch/>
        </p:blipFill>
        <p:spPr>
          <a:xfrm>
            <a:off x="9678600" y="175680"/>
            <a:ext cx="1471680" cy="1471680"/>
          </a:xfrm>
          <a:prstGeom prst="rect">
            <a:avLst/>
          </a:prstGeom>
          <a:noFill/>
          <a:ln>
            <a:noFill/>
          </a:ln>
        </p:spPr>
      </p:pic>
      <p:pic>
        <p:nvPicPr>
          <p:cNvPr id="133" name="Google Shape;133;p17"/>
          <p:cNvPicPr preferRelativeResize="0"/>
          <p:nvPr/>
        </p:nvPicPr>
        <p:blipFill rotWithShape="1">
          <a:blip r:embed="rId4">
            <a:alphaModFix/>
          </a:blip>
          <a:srcRect/>
          <a:stretch/>
        </p:blipFill>
        <p:spPr>
          <a:xfrm>
            <a:off x="3958920" y="156960"/>
            <a:ext cx="2716920" cy="61718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8</a:t>
            </a:fld>
            <a:endParaRPr sz="3600" b="0" i="0" u="none" strike="noStrike" cap="none">
              <a:solidFill>
                <a:srgbClr val="000000"/>
              </a:solidFill>
              <a:latin typeface="Times New Roman"/>
              <a:ea typeface="Times New Roman"/>
              <a:cs typeface="Times New Roman"/>
              <a:sym typeface="Times New Roman"/>
            </a:endParaRPr>
          </a:p>
        </p:txBody>
      </p:sp>
      <p:sp>
        <p:nvSpPr>
          <p:cNvPr id="140" name="Google Shape;140;p18"/>
          <p:cNvSpPr/>
          <p:nvPr/>
        </p:nvSpPr>
        <p:spPr>
          <a:xfrm>
            <a:off x="0" y="-443160"/>
            <a:ext cx="4345560" cy="1722960"/>
          </a:xfrm>
          <a:prstGeom prst="rect">
            <a:avLst/>
          </a:prstGeom>
          <a:noFill/>
          <a:ln>
            <a:noFill/>
          </a:ln>
        </p:spPr>
        <p:txBody>
          <a:bodyPr spcFirstLastPara="1" wrap="square" lIns="90000" tIns="91425" rIns="90000" bIns="91425" anchor="t" anchorCtr="0">
            <a:noAutofit/>
          </a:bodyPr>
          <a:lstStyle/>
          <a:p>
            <a:pPr marL="99000" marR="0" lvl="0" indent="0" algn="l" rtl="0">
              <a:lnSpc>
                <a:spcPct val="100000"/>
              </a:lnSpc>
              <a:spcBef>
                <a:spcPts val="0"/>
              </a:spcBef>
              <a:spcAft>
                <a:spcPts val="0"/>
              </a:spcAft>
              <a:buNone/>
            </a:pP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4000" b="0" i="0" u="none" strike="noStrike" cap="none">
                <a:solidFill>
                  <a:schemeClr val="dk1"/>
                </a:solidFill>
                <a:latin typeface="Cambria"/>
                <a:ea typeface="Cambria"/>
                <a:cs typeface="Cambria"/>
                <a:sym typeface="Cambria"/>
              </a:rPr>
              <a:t>UML Diagram</a:t>
            </a: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2110" b="0" i="0" u="none" strike="noStrike" cap="none">
                <a:solidFill>
                  <a:schemeClr val="dk1"/>
                </a:solidFill>
                <a:latin typeface="Cambria"/>
                <a:ea typeface="Cambria"/>
                <a:cs typeface="Cambria"/>
                <a:sym typeface="Cambria"/>
              </a:rPr>
              <a:t>Disease Detection</a:t>
            </a:r>
            <a:endParaRPr sz="2110" b="0" i="0" u="none" strike="noStrike" cap="none">
              <a:solidFill>
                <a:srgbClr val="000000"/>
              </a:solidFill>
              <a:latin typeface="Arial"/>
              <a:ea typeface="Arial"/>
              <a:cs typeface="Arial"/>
              <a:sym typeface="Arial"/>
            </a:endParaRPr>
          </a:p>
        </p:txBody>
      </p:sp>
      <p:sp>
        <p:nvSpPr>
          <p:cNvPr id="141" name="Google Shape;141;p18"/>
          <p:cNvSpPr/>
          <p:nvPr/>
        </p:nvSpPr>
        <p:spPr>
          <a:xfrm>
            <a:off x="4070160" y="6344280"/>
            <a:ext cx="2999160" cy="4568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Fig 2.3: Activity Diagram </a:t>
            </a:r>
            <a:endParaRPr sz="1800" b="0" i="0" u="none" strike="noStrike" cap="none">
              <a:solidFill>
                <a:srgbClr val="000000"/>
              </a:solidFill>
              <a:latin typeface="Arial"/>
              <a:ea typeface="Arial"/>
              <a:cs typeface="Arial"/>
              <a:sym typeface="Arial"/>
            </a:endParaRPr>
          </a:p>
        </p:txBody>
      </p:sp>
      <p:pic>
        <p:nvPicPr>
          <p:cNvPr id="142" name="Google Shape;142;p18" descr="National University of Computer and Emerging Sciences - Wikipedia"/>
          <p:cNvPicPr preferRelativeResize="0"/>
          <p:nvPr/>
        </p:nvPicPr>
        <p:blipFill rotWithShape="1">
          <a:blip r:embed="rId3">
            <a:alphaModFix/>
          </a:blip>
          <a:srcRect/>
          <a:stretch/>
        </p:blipFill>
        <p:spPr>
          <a:xfrm>
            <a:off x="9678600" y="175680"/>
            <a:ext cx="1471680" cy="1471680"/>
          </a:xfrm>
          <a:prstGeom prst="rect">
            <a:avLst/>
          </a:prstGeom>
          <a:noFill/>
          <a:ln>
            <a:noFill/>
          </a:ln>
        </p:spPr>
      </p:pic>
      <p:pic>
        <p:nvPicPr>
          <p:cNvPr id="143" name="Google Shape;143;p18"/>
          <p:cNvPicPr preferRelativeResize="0"/>
          <p:nvPr/>
        </p:nvPicPr>
        <p:blipFill rotWithShape="1">
          <a:blip r:embed="rId4">
            <a:alphaModFix/>
          </a:blip>
          <a:srcRect/>
          <a:stretch/>
        </p:blipFill>
        <p:spPr>
          <a:xfrm>
            <a:off x="4102560" y="116280"/>
            <a:ext cx="3042360" cy="62794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sldNum" idx="12"/>
          </p:nvPr>
        </p:nvSpPr>
        <p:spPr>
          <a:xfrm>
            <a:off x="11292840" y="6172200"/>
            <a:ext cx="913680" cy="592920"/>
          </a:xfrm>
          <a:prstGeom prst="rect">
            <a:avLst/>
          </a:prstGeom>
          <a:noFill/>
          <a:ln>
            <a:noFill/>
          </a:ln>
        </p:spPr>
        <p:txBody>
          <a:bodyPr spcFirstLastPara="1" wrap="square" lIns="45700" tIns="45700" rIns="45700" bIns="45700" anchor="ctr" anchorCtr="0">
            <a:normAutofit fontScale="93611" lnSpcReduction="10000"/>
          </a:bodyPr>
          <a:lstStyle/>
          <a:p>
            <a:pPr marL="0" marR="0" lvl="0" indent="0" algn="ctr" rtl="0">
              <a:lnSpc>
                <a:spcPct val="100000"/>
              </a:lnSpc>
              <a:spcBef>
                <a:spcPts val="0"/>
              </a:spcBef>
              <a:spcAft>
                <a:spcPts val="0"/>
              </a:spcAft>
              <a:buClr>
                <a:srgbClr val="8E8E93"/>
              </a:buClr>
              <a:buSzPct val="100000"/>
              <a:buFont typeface="Century Schoolbook"/>
              <a:buNone/>
            </a:pPr>
            <a:fld id="{00000000-1234-1234-1234-123412341234}" type="slidenum">
              <a:rPr lang="en-US" sz="3600" b="0" i="0" u="none" strike="noStrike" cap="none">
                <a:solidFill>
                  <a:srgbClr val="8E8E93"/>
                </a:solidFill>
                <a:latin typeface="Century Schoolbook"/>
                <a:ea typeface="Century Schoolbook"/>
                <a:cs typeface="Century Schoolbook"/>
                <a:sym typeface="Century Schoolbook"/>
              </a:rPr>
              <a:t>9</a:t>
            </a:fld>
            <a:endParaRPr sz="3600" b="0" i="0" u="none" strike="noStrike" cap="none">
              <a:solidFill>
                <a:srgbClr val="000000"/>
              </a:solidFill>
              <a:latin typeface="Times New Roman"/>
              <a:ea typeface="Times New Roman"/>
              <a:cs typeface="Times New Roman"/>
              <a:sym typeface="Times New Roman"/>
            </a:endParaRPr>
          </a:p>
        </p:txBody>
      </p:sp>
      <p:sp>
        <p:nvSpPr>
          <p:cNvPr id="150" name="Google Shape;150;p19"/>
          <p:cNvSpPr/>
          <p:nvPr/>
        </p:nvSpPr>
        <p:spPr>
          <a:xfrm>
            <a:off x="0" y="-443160"/>
            <a:ext cx="4345560" cy="1722960"/>
          </a:xfrm>
          <a:prstGeom prst="rect">
            <a:avLst/>
          </a:prstGeom>
          <a:noFill/>
          <a:ln>
            <a:noFill/>
          </a:ln>
        </p:spPr>
        <p:txBody>
          <a:bodyPr spcFirstLastPara="1" wrap="square" lIns="90000" tIns="91425" rIns="90000" bIns="91425" anchor="t" anchorCtr="0">
            <a:noAutofit/>
          </a:bodyPr>
          <a:lstStyle/>
          <a:p>
            <a:pPr marL="99000" marR="0" lvl="0" indent="0" algn="l" rtl="0">
              <a:lnSpc>
                <a:spcPct val="100000"/>
              </a:lnSpc>
              <a:spcBef>
                <a:spcPts val="0"/>
              </a:spcBef>
              <a:spcAft>
                <a:spcPts val="0"/>
              </a:spcAft>
              <a:buNone/>
            </a:pP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4000" b="0" i="0" u="none" strike="noStrike" cap="none">
                <a:solidFill>
                  <a:schemeClr val="dk1"/>
                </a:solidFill>
                <a:latin typeface="Cambria"/>
                <a:ea typeface="Cambria"/>
                <a:cs typeface="Cambria"/>
                <a:sym typeface="Cambria"/>
              </a:rPr>
              <a:t>UML Diagram</a:t>
            </a:r>
            <a:endParaRPr sz="4000" b="0" i="0" u="none" strike="noStrike" cap="none">
              <a:solidFill>
                <a:srgbClr val="000000"/>
              </a:solidFill>
              <a:latin typeface="Arial"/>
              <a:ea typeface="Arial"/>
              <a:cs typeface="Arial"/>
              <a:sym typeface="Arial"/>
            </a:endParaRPr>
          </a:p>
          <a:p>
            <a:pPr marL="99000" marR="0" lvl="0" indent="0" algn="l" rtl="0">
              <a:lnSpc>
                <a:spcPct val="100000"/>
              </a:lnSpc>
              <a:spcBef>
                <a:spcPts val="0"/>
              </a:spcBef>
              <a:spcAft>
                <a:spcPts val="0"/>
              </a:spcAft>
              <a:buNone/>
            </a:pPr>
            <a:r>
              <a:rPr lang="en-US" sz="2110" b="0" i="0" u="none" strike="noStrike" cap="none">
                <a:solidFill>
                  <a:schemeClr val="dk1"/>
                </a:solidFill>
                <a:latin typeface="Cambria"/>
                <a:ea typeface="Cambria"/>
                <a:cs typeface="Cambria"/>
                <a:sym typeface="Cambria"/>
              </a:rPr>
              <a:t>Movement Monitoring</a:t>
            </a:r>
            <a:endParaRPr sz="2110" b="0" i="0" u="none" strike="noStrike" cap="none">
              <a:solidFill>
                <a:srgbClr val="000000"/>
              </a:solidFill>
              <a:latin typeface="Arial"/>
              <a:ea typeface="Arial"/>
              <a:cs typeface="Arial"/>
              <a:sym typeface="Arial"/>
            </a:endParaRPr>
          </a:p>
        </p:txBody>
      </p:sp>
      <p:sp>
        <p:nvSpPr>
          <p:cNvPr id="151" name="Google Shape;151;p19"/>
          <p:cNvSpPr/>
          <p:nvPr/>
        </p:nvSpPr>
        <p:spPr>
          <a:xfrm>
            <a:off x="4070160" y="6344280"/>
            <a:ext cx="2999160" cy="456840"/>
          </a:xfrm>
          <a:prstGeom prst="rect">
            <a:avLst/>
          </a:prstGeom>
          <a:noFill/>
          <a:ln>
            <a:noFill/>
          </a:ln>
        </p:spPr>
        <p:txBody>
          <a:bodyPr spcFirstLastPara="1" wrap="square" lIns="90000" tIns="91425" rIns="90000" bIns="91425" anchor="t" anchorCtr="0">
            <a:noAutofit/>
          </a:bodyPr>
          <a:lstStyle/>
          <a:p>
            <a:pPr marL="12600" marR="0" lvl="0" indent="0" algn="l" rtl="0">
              <a:lnSpc>
                <a:spcPct val="100000"/>
              </a:lnSpc>
              <a:spcBef>
                <a:spcPts val="0"/>
              </a:spcBef>
              <a:spcAft>
                <a:spcPts val="0"/>
              </a:spcAft>
              <a:buNone/>
            </a:pPr>
            <a:r>
              <a:rPr lang="en-US" sz="1800" b="0" i="1" u="none" strike="noStrike" cap="none">
                <a:solidFill>
                  <a:schemeClr val="dk1"/>
                </a:solidFill>
                <a:latin typeface="Arial"/>
                <a:ea typeface="Arial"/>
                <a:cs typeface="Arial"/>
                <a:sym typeface="Arial"/>
              </a:rPr>
              <a:t>Fig 2.4: Activity Diagram </a:t>
            </a:r>
            <a:endParaRPr sz="1800" b="0" i="0" u="none" strike="noStrike" cap="none">
              <a:solidFill>
                <a:srgbClr val="000000"/>
              </a:solidFill>
              <a:latin typeface="Arial"/>
              <a:ea typeface="Arial"/>
              <a:cs typeface="Arial"/>
              <a:sym typeface="Arial"/>
            </a:endParaRPr>
          </a:p>
        </p:txBody>
      </p:sp>
      <p:pic>
        <p:nvPicPr>
          <p:cNvPr id="152" name="Google Shape;152;p19" descr="National University of Computer and Emerging Sciences - Wikipedia"/>
          <p:cNvPicPr preferRelativeResize="0"/>
          <p:nvPr/>
        </p:nvPicPr>
        <p:blipFill rotWithShape="1">
          <a:blip r:embed="rId3">
            <a:alphaModFix/>
          </a:blip>
          <a:srcRect/>
          <a:stretch/>
        </p:blipFill>
        <p:spPr>
          <a:xfrm>
            <a:off x="9678600" y="175680"/>
            <a:ext cx="1471680" cy="1471680"/>
          </a:xfrm>
          <a:prstGeom prst="rect">
            <a:avLst/>
          </a:prstGeom>
          <a:noFill/>
          <a:ln>
            <a:noFill/>
          </a:ln>
        </p:spPr>
      </p:pic>
      <p:pic>
        <p:nvPicPr>
          <p:cNvPr id="153" name="Google Shape;153;p19"/>
          <p:cNvPicPr preferRelativeResize="0"/>
          <p:nvPr/>
        </p:nvPicPr>
        <p:blipFill rotWithShape="1">
          <a:blip r:embed="rId4">
            <a:alphaModFix/>
          </a:blip>
          <a:srcRect/>
          <a:stretch/>
        </p:blipFill>
        <p:spPr>
          <a:xfrm>
            <a:off x="3822120" y="370080"/>
            <a:ext cx="3492720" cy="5981400"/>
          </a:xfrm>
          <a:prstGeom prst="rect">
            <a:avLst/>
          </a:prstGeom>
          <a:noFill/>
          <a:ln>
            <a:noFill/>
          </a:ln>
        </p:spPr>
      </p:pic>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1223</Words>
  <Application>Microsoft Office PowerPoint</Application>
  <PresentationFormat>Widescreen</PresentationFormat>
  <Paragraphs>155</Paragraphs>
  <Slides>21</Slides>
  <Notes>21</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21</vt:i4>
      </vt:variant>
    </vt:vector>
  </HeadingPairs>
  <TitlesOfParts>
    <vt:vector size="30" baseType="lpstr">
      <vt:lpstr>Times New Roman</vt:lpstr>
      <vt:lpstr>Century Schoolbook</vt:lpstr>
      <vt:lpstr>Arial</vt:lpstr>
      <vt:lpstr>Cambria</vt:lpstr>
      <vt:lpstr>View</vt:lpstr>
      <vt:lpstr>View</vt:lpstr>
      <vt:lpstr>View</vt:lpstr>
      <vt:lpstr>View</vt:lpstr>
      <vt:lpstr>View</vt:lpstr>
      <vt:lpstr>Fish Species Selection and Growth Monitoring for Sustainable Aquaculture </vt:lpstr>
      <vt:lpstr>Introduction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FYP 1 Gantt Chart</vt:lpstr>
      <vt:lpstr> FYP 2 Gantt Chart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 Jid Ali</cp:lastModifiedBy>
  <cp:revision>1</cp:revision>
  <dcterms:modified xsi:type="dcterms:W3CDTF">2024-12-12T06:00:20Z</dcterms:modified>
</cp:coreProperties>
</file>